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57" r:id="rId4"/>
    <p:sldId id="258" r:id="rId5"/>
    <p:sldId id="265" r:id="rId6"/>
    <p:sldId id="262" r:id="rId7"/>
    <p:sldId id="277" r:id="rId8"/>
    <p:sldId id="269" r:id="rId9"/>
    <p:sldId id="270" r:id="rId10"/>
    <p:sldId id="271" r:id="rId11"/>
    <p:sldId id="280" r:id="rId12"/>
    <p:sldId id="278" r:id="rId13"/>
    <p:sldId id="275" r:id="rId14"/>
    <p:sldId id="281" r:id="rId15"/>
    <p:sldId id="263" r:id="rId16"/>
    <p:sldId id="279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MIR\Downloads\1373540739_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MIR\Downloads\1373540675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player.myshared.ru/4/171273/slides/slid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MIR\Downloads\1373540733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MIR\Desktop\1373540658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player.myshared.ru/4/171273/slides/slide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81001" y="381000"/>
          <a:ext cx="8305801" cy="6216238"/>
        </p:xfrm>
        <a:graphic>
          <a:graphicData uri="http://schemas.openxmlformats.org/drawingml/2006/table">
            <a:tbl>
              <a:tblPr/>
              <a:tblGrid>
                <a:gridCol w="2005693"/>
                <a:gridCol w="2828472"/>
                <a:gridCol w="3471636"/>
              </a:tblGrid>
              <a:tr h="159391">
                <a:tc>
                  <a:txBody>
                    <a:bodyPr/>
                    <a:lstStyle/>
                    <a:p>
                      <a:pPr marL="14605" marR="1460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Отрасль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605" marR="1460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Плюсы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605" marR="1460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Минусы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8172">
                <a:tc>
                  <a:txBody>
                    <a:bodyPr/>
                    <a:lstStyle/>
                    <a:p>
                      <a:pPr marL="14605" marR="1460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Сельское хозяйство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605" marR="1460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Расширение рынка зерна и технических культур.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605" marR="1460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Усиления давления иностранными производителями.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93907">
                <a:tc>
                  <a:txBody>
                    <a:bodyPr/>
                    <a:lstStyle/>
                    <a:p>
                      <a:pPr marL="14605" marR="1460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Черная металлургия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605" marR="1460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Выход на новые рынки в обход высоких импортных пошлин. Вступление России в ВТО позволят получить те же условия торговли на экспортных рынках, которые есть у их конкурентов в большинстве стран мира.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605" marR="1460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Минус же, это возможность применения компенсационных мер со стороны стран-импортеров, которые могут применить протекционистские меры.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7563">
                <a:tc>
                  <a:txBody>
                    <a:bodyPr/>
                    <a:lstStyle/>
                    <a:p>
                      <a:pPr marL="14605" marR="1460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Алюминиевая промышленность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605" marR="1460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Выход на новые рынки в обход высоких импортных пошлин.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605" marR="1460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Высокое энергопотребление отрасли и повышение тарифов на энергоносители до мирового уровня снизит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конкурентность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7563">
                <a:tc>
                  <a:txBody>
                    <a:bodyPr/>
                    <a:lstStyle/>
                    <a:p>
                      <a:pPr marL="14605" marR="1460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Химическая промышленность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605" marR="1460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Развитие уже имеющихся и новых производств.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605" marR="1460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Снизится конкурентоспособность из-за изношенных ОФ и новых тарифов на энергоносители.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8172">
                <a:tc>
                  <a:txBody>
                    <a:bodyPr/>
                    <a:lstStyle/>
                    <a:p>
                      <a:pPr marL="14605" marR="1460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Машиностроение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605" marR="1460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Приток качественного оборудования с внешнего рынка.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605" marR="1460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Изношенные ОФ и низкий контроль качества снизят конкурентоспособность доли.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7563">
                <a:tc>
                  <a:txBody>
                    <a:bodyPr/>
                    <a:lstStyle/>
                    <a:p>
                      <a:pPr marL="14605" marR="1460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Потребительские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605" marR="1460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Расширение ассортимента товара, увеличение доли импорта.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605" marR="1460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Низкая конкурентоспособность российского товара.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7563">
                <a:tc>
                  <a:txBody>
                    <a:bodyPr/>
                    <a:lstStyle/>
                    <a:p>
                      <a:pPr marL="14605" marR="1460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Товары на энергоносители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605" marR="1460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Переход к международным ценам и стандартам на энергоносители.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605" marR="1460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Повышение издержек предприятий. Сокращение количества предприятий в российской промышленности.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56344">
                <a:tc>
                  <a:txBody>
                    <a:bodyPr/>
                    <a:lstStyle/>
                    <a:p>
                      <a:pPr marL="14605" marR="1460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Авиационная промышленность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605" marR="1460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Сохранение конкурентоспособности за счет производства отдельных комплектующих высокого качества.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605" marR="14605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Износ ОФ, ухудшение качества, снижение объемов производства.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08" marR="434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6038000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Плюсы и минусы вступления России в ВТО по отраслям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MIR\Downloads\1373540746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ru-RU" dirty="0" smtClean="0"/>
              <a:t> Задание № 25 (ЕГЭ)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Какой смысл обществоведы вкладывают в понятие «глобализация»? Привлекая знания обществоведческого курса, составьте два предложения: одно предложение, содержащее информацию о проявлениях глобализации в политической сфере, и одно предложение, раскрывающее процесс глобализации в экономической сфере.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Параграф 13</a:t>
            </a:r>
          </a:p>
          <a:p>
            <a:r>
              <a:rPr lang="ru-RU" dirty="0" smtClean="0"/>
              <a:t>Написать эссе по теме: «Глобализация – за и против»</a:t>
            </a:r>
          </a:p>
          <a:p>
            <a:endParaRPr lang="ru-RU" dirty="0"/>
          </a:p>
        </p:txBody>
      </p:sp>
      <p:pic>
        <p:nvPicPr>
          <p:cNvPr id="27650" name="Picture 2" descr="https://rufabula.com/media/upload/blogs_images/2015/11/06/venskay_konvensiy.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159920"/>
            <a:ext cx="39624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player.myshared.ru/10/996970/slides/slid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агнат\Desktop\Новая папка\slide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Магнат\Desktop\Новая папка\slide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layer.myshared.ru/7/787308/slides/slide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Магнат\Desktop\Новая папка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MIR\Downloads\1373540677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MIR\Downloads\1373540663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MIR\Downloads\1373540670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345</TotalTime>
  <Words>270</Words>
  <Application>Microsoft Office PowerPoint</Application>
  <PresentationFormat>Экран (4:3)</PresentationFormat>
  <Paragraphs>34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Задание № 25 (ЕГЭ)</vt:lpstr>
      <vt:lpstr> 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Магнат</dc:creator>
  <cp:lastModifiedBy>Ирина</cp:lastModifiedBy>
  <cp:revision>39</cp:revision>
  <dcterms:created xsi:type="dcterms:W3CDTF">2016-11-12T19:18:03Z</dcterms:created>
  <dcterms:modified xsi:type="dcterms:W3CDTF">2016-11-14T04:47:43Z</dcterms:modified>
</cp:coreProperties>
</file>