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8" r:id="rId2"/>
    <p:sldId id="256" r:id="rId3"/>
    <p:sldId id="257" r:id="rId4"/>
    <p:sldId id="258" r:id="rId5"/>
    <p:sldId id="265" r:id="rId6"/>
    <p:sldId id="262" r:id="rId7"/>
    <p:sldId id="277" r:id="rId8"/>
    <p:sldId id="269" r:id="rId9"/>
    <p:sldId id="270" r:id="rId10"/>
    <p:sldId id="271" r:id="rId11"/>
    <p:sldId id="280" r:id="rId12"/>
    <p:sldId id="278" r:id="rId13"/>
    <p:sldId id="275" r:id="rId14"/>
    <p:sldId id="281" r:id="rId15"/>
    <p:sldId id="263" r:id="rId16"/>
    <p:sldId id="279" r:id="rId17"/>
    <p:sldId id="273" r:id="rId18"/>
    <p:sldId id="274" r:id="rId19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11/14/2016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11/14/2016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11/14/2016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11/14/2016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11/14/2016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11/14/2016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11/14/2016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11/14/2016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11/14/2016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11/14/2016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11/14/2016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11/14/2016</a:t>
            </a:fld>
            <a:endParaRPr lang="en-US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AMIR\Downloads\1373540739_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781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AMIR\Downloads\1373540675_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 descr="http://player.myshared.ru/4/171273/slides/slide_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AMIR\Downloads\1373540733_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781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AMIR\Desktop\1373540658_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4818" name="Picture 2" descr="http://player.myshared.ru/4/171273/slides/slide_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705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81001" y="381000"/>
          <a:ext cx="8305801" cy="6216238"/>
        </p:xfrm>
        <a:graphic>
          <a:graphicData uri="http://schemas.openxmlformats.org/drawingml/2006/table">
            <a:tbl>
              <a:tblPr/>
              <a:tblGrid>
                <a:gridCol w="2005693"/>
                <a:gridCol w="2828472"/>
                <a:gridCol w="3471636"/>
              </a:tblGrid>
              <a:tr h="159391">
                <a:tc>
                  <a:txBody>
                    <a:bodyPr/>
                    <a:lstStyle/>
                    <a:p>
                      <a:pPr marL="14605" marR="14605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Отрасль</a:t>
                      </a:r>
                      <a:endParaRPr lang="ru-RU" sz="7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4605" marR="14605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Плюсы</a:t>
                      </a:r>
                      <a:endParaRPr lang="ru-RU" sz="7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4605" marR="14605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Минусы</a:t>
                      </a:r>
                      <a:endParaRPr lang="ru-RU" sz="7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78172">
                <a:tc>
                  <a:txBody>
                    <a:bodyPr/>
                    <a:lstStyle/>
                    <a:p>
                      <a:pPr marL="14605" marR="14605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Сельское хозяйство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4605" marR="14605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Расширение рынка зерна и технических культур.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4605" marR="14605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Усиления давления иностранными производителями.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593907">
                <a:tc>
                  <a:txBody>
                    <a:bodyPr/>
                    <a:lstStyle/>
                    <a:p>
                      <a:pPr marL="14605" marR="14605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Черная металлургия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4605" marR="14605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Выход на новые рынки в обход высоких импортных пошлин. Вступление России в ВТО позволят получить те же условия торговли на экспортных рынках, которые есть у их конкурентов в большинстве стран мира.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4605" marR="14605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Минус же, это возможность применения компенсационных мер со стороны стран-импортеров, которые могут применить протекционистские меры.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37563">
                <a:tc>
                  <a:txBody>
                    <a:bodyPr/>
                    <a:lstStyle/>
                    <a:p>
                      <a:pPr marL="14605" marR="14605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Алюминиевая промышленность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4605" marR="14605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Выход на новые рынки в обход высоких импортных пошлин.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4605" marR="14605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Высокое энергопотребление отрасли и повышение тарифов на энергоносители до мирового уровня снизит </a:t>
                      </a:r>
                      <a:r>
                        <a:rPr lang="ru-RU" sz="12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конкурентность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37563">
                <a:tc>
                  <a:txBody>
                    <a:bodyPr/>
                    <a:lstStyle/>
                    <a:p>
                      <a:pPr marL="14605" marR="14605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Химическая промышленность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4605" marR="14605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Развитие уже имеющихся и новых производств.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4605" marR="14605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Снизится конкурентоспособность из-за изношенных ОФ и новых тарифов на энергоносители.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78172">
                <a:tc>
                  <a:txBody>
                    <a:bodyPr/>
                    <a:lstStyle/>
                    <a:p>
                      <a:pPr marL="14605" marR="14605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Машиностроение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4605" marR="14605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Приток качественного оборудования с внешнего рынка.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4605" marR="14605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Изношенные ОФ и низкий контроль качества снизят конкурентоспособность доли.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37563">
                <a:tc>
                  <a:txBody>
                    <a:bodyPr/>
                    <a:lstStyle/>
                    <a:p>
                      <a:pPr marL="14605" marR="14605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Потребительские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4605" marR="14605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Расширение ассортимента товара, увеличение доли импорта.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4605" marR="14605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Низкая конкурентоспособность российского товара.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37563">
                <a:tc>
                  <a:txBody>
                    <a:bodyPr/>
                    <a:lstStyle/>
                    <a:p>
                      <a:pPr marL="14605" marR="14605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Товары на энергоносители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4605" marR="14605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Переход к международным ценам и стандартам на энергоносители.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4605" marR="14605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Повышение издержек предприятий. Сокращение количества предприятий в российской промышленности.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956344">
                <a:tc>
                  <a:txBody>
                    <a:bodyPr/>
                    <a:lstStyle/>
                    <a:p>
                      <a:pPr marL="14605" marR="14605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Авиационная промышленность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4605" marR="14605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Сохранение конкурентоспособности за счет производства отдельных комплектующих высокого качества.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4605" marR="14605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Износ ОФ, ухудшение качества, снижение объемов производства.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6038000" cy="27699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Плюсы и минусы вступления России в ВТО по отраслям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AMIR\Downloads\1373540746_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781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90600"/>
          </a:xfrm>
        </p:spPr>
        <p:txBody>
          <a:bodyPr/>
          <a:lstStyle/>
          <a:p>
            <a:r>
              <a:rPr lang="ru-RU" dirty="0" smtClean="0"/>
              <a:t> Задание № 25 (ЕГЭ)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105400"/>
          </a:xfrm>
        </p:spPr>
        <p:txBody>
          <a:bodyPr/>
          <a:lstStyle/>
          <a:p>
            <a:pPr>
              <a:buNone/>
            </a:pPr>
            <a:endParaRPr lang="ru-RU" b="1" dirty="0" smtClean="0"/>
          </a:p>
          <a:p>
            <a:pPr>
              <a:buNone/>
            </a:pPr>
            <a:r>
              <a:rPr lang="ru-RU" b="1" dirty="0" smtClean="0"/>
              <a:t>   Какой смысл обществоведы вкладывают в понятие «глобализация»? Привлекая знания обществоведческого курса, составьте два предложения: одно предложение, содержащее информацию о проявлениях глобализации в политической сфере, и одно предложение, раскрывающее процесс глобализации в экономической сфере. 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Домашнее задание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Параграф 13</a:t>
            </a:r>
          </a:p>
          <a:p>
            <a:r>
              <a:rPr lang="ru-RU" dirty="0" smtClean="0"/>
              <a:t>Написать эссе по теме: «Глобализация – за и против»</a:t>
            </a:r>
          </a:p>
          <a:p>
            <a:endParaRPr lang="ru-RU" dirty="0"/>
          </a:p>
        </p:txBody>
      </p:sp>
      <p:pic>
        <p:nvPicPr>
          <p:cNvPr id="27650" name="Picture 2" descr="https://rufabula.com/media/upload/blogs_images/2015/11/06/venskay_konvensiy.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3159920"/>
            <a:ext cx="3962400" cy="2971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http://player.myshared.ru/10/996970/slides/slide_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Магнат\Desktop\Новая папка\slide_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Магнат\Desktop\Новая папка\slide_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player.myshared.ru/7/787308/slides/slide_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Магнат\Desktop\Новая папка\img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AMIR\Downloads\1373540677_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705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AMIR\Downloads\1373540663_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781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AMIR\Downloads\1373540670_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345</TotalTime>
  <Words>270</Words>
  <Application>Microsoft Office PowerPoint</Application>
  <PresentationFormat>Экран (4:3)</PresentationFormat>
  <Paragraphs>34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 Задание № 25 (ЕГЭ)</vt:lpstr>
      <vt:lpstr> Домашнее задание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Магнат</dc:creator>
  <cp:lastModifiedBy>Ирина</cp:lastModifiedBy>
  <cp:revision>39</cp:revision>
  <dcterms:created xsi:type="dcterms:W3CDTF">2016-11-12T19:18:03Z</dcterms:created>
  <dcterms:modified xsi:type="dcterms:W3CDTF">2016-11-14T04:47:43Z</dcterms:modified>
</cp:coreProperties>
</file>