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  <p:sldId id="264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00174"/>
            <a:ext cx="8229600" cy="3857652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Тема</a:t>
            </a:r>
            <a:r>
              <a:rPr lang="ru-RU" dirty="0" smtClean="0"/>
              <a:t>: Х1ямзат Ц1адасала г1ямрула </a:t>
            </a:r>
            <a:r>
              <a:rPr lang="ru-RU" dirty="0" err="1" smtClean="0"/>
              <a:t>гьуни.Пил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имиала</a:t>
            </a:r>
            <a:r>
              <a:rPr lang="ru-RU" dirty="0" smtClean="0"/>
              <a:t>(басня)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G:\cadasa_b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285728"/>
            <a:ext cx="8358246" cy="61436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Сагати</a:t>
            </a:r>
            <a:r>
              <a:rPr lang="ru-RU" dirty="0" smtClean="0"/>
              <a:t> </a:t>
            </a:r>
            <a:r>
              <a:rPr lang="ru-RU" dirty="0" err="1" smtClean="0"/>
              <a:t>дугьби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Пил- слон</a:t>
            </a:r>
          </a:p>
          <a:p>
            <a:r>
              <a:rPr lang="ru-RU" dirty="0" err="1" smtClean="0"/>
              <a:t>Имиала</a:t>
            </a:r>
            <a:r>
              <a:rPr lang="ru-RU" dirty="0" smtClean="0"/>
              <a:t> – муравей</a:t>
            </a:r>
          </a:p>
          <a:p>
            <a:r>
              <a:rPr lang="ru-RU" dirty="0" smtClean="0"/>
              <a:t>Сях1бат-свадьба</a:t>
            </a:r>
          </a:p>
          <a:p>
            <a:r>
              <a:rPr lang="ru-RU" dirty="0" err="1" smtClean="0"/>
              <a:t>Ихтилат-беседа</a:t>
            </a:r>
            <a:endParaRPr lang="ru-RU" dirty="0" smtClean="0"/>
          </a:p>
          <a:p>
            <a:r>
              <a:rPr lang="ru-RU" dirty="0" err="1" smtClean="0"/>
              <a:t>Зурба-большой</a:t>
            </a:r>
            <a:endParaRPr lang="ru-RU" dirty="0" smtClean="0"/>
          </a:p>
          <a:p>
            <a:r>
              <a:rPr lang="ru-RU" dirty="0" smtClean="0"/>
              <a:t>Шип1дярг1иб-замолчали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ru-RU" sz="5800" b="1" dirty="0" smtClean="0"/>
              <a:t>Мини-тест</a:t>
            </a:r>
          </a:p>
          <a:p>
            <a:r>
              <a:rPr lang="ru-RU" b="1" dirty="0" err="1" smtClean="0"/>
              <a:t>Бархьсижавабцасаби</a:t>
            </a:r>
            <a:endParaRPr lang="ru-RU" dirty="0" smtClean="0"/>
          </a:p>
          <a:p>
            <a:r>
              <a:rPr lang="ru-RU" dirty="0" smtClean="0"/>
              <a:t>1.«</a:t>
            </a:r>
            <a:r>
              <a:rPr lang="ru-RU" i="1" dirty="0" err="1" smtClean="0"/>
              <a:t>Даршал</a:t>
            </a:r>
            <a:r>
              <a:rPr lang="ru-RU" i="1" dirty="0" smtClean="0"/>
              <a:t> т1ерхьа</a:t>
            </a:r>
            <a:r>
              <a:rPr lang="ru-RU" dirty="0" smtClean="0"/>
              <a:t>» </a:t>
            </a:r>
            <a:r>
              <a:rPr lang="ru-RU" dirty="0" err="1" smtClean="0"/>
              <a:t>халкьла</a:t>
            </a:r>
            <a:r>
              <a:rPr lang="ru-RU" dirty="0" smtClean="0"/>
              <a:t> мух1лила </a:t>
            </a:r>
            <a:r>
              <a:rPr lang="ru-RU" dirty="0" err="1" smtClean="0"/>
              <a:t>пагьмула</a:t>
            </a:r>
            <a:r>
              <a:rPr lang="ru-RU" dirty="0" smtClean="0"/>
              <a:t> </a:t>
            </a:r>
            <a:r>
              <a:rPr lang="ru-RU" dirty="0" err="1" smtClean="0"/>
              <a:t>чидил</a:t>
            </a:r>
            <a:r>
              <a:rPr lang="ru-RU" dirty="0" smtClean="0"/>
              <a:t>  </a:t>
            </a:r>
            <a:r>
              <a:rPr lang="ru-RU" dirty="0" err="1" smtClean="0"/>
              <a:t>журализи</a:t>
            </a:r>
            <a:r>
              <a:rPr lang="ru-RU" dirty="0" smtClean="0"/>
              <a:t> </a:t>
            </a:r>
            <a:r>
              <a:rPr lang="ru-RU" dirty="0" err="1" smtClean="0"/>
              <a:t>кабурхара</a:t>
            </a:r>
            <a:r>
              <a:rPr lang="ru-RU" dirty="0" smtClean="0"/>
              <a:t>?</a:t>
            </a:r>
          </a:p>
          <a:p>
            <a:r>
              <a:rPr lang="ru-RU" dirty="0" smtClean="0"/>
              <a:t>А. </a:t>
            </a:r>
            <a:r>
              <a:rPr lang="ru-RU" dirty="0" err="1" smtClean="0"/>
              <a:t>далай</a:t>
            </a:r>
            <a:endParaRPr lang="ru-RU" dirty="0" smtClean="0"/>
          </a:p>
          <a:p>
            <a:r>
              <a:rPr lang="ru-RU" dirty="0" smtClean="0"/>
              <a:t>Б. хабар</a:t>
            </a:r>
          </a:p>
          <a:p>
            <a:r>
              <a:rPr lang="ru-RU" dirty="0" smtClean="0"/>
              <a:t>В. </a:t>
            </a:r>
            <a:r>
              <a:rPr lang="ru-RU" dirty="0" err="1" smtClean="0"/>
              <a:t>бурала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2. «</a:t>
            </a:r>
            <a:r>
              <a:rPr lang="ru-RU" i="1" dirty="0" smtClean="0"/>
              <a:t>Узх1евзуси укх1евкар</a:t>
            </a:r>
            <a:r>
              <a:rPr lang="ru-RU" dirty="0" smtClean="0"/>
              <a:t>» – </a:t>
            </a:r>
            <a:r>
              <a:rPr lang="ru-RU" dirty="0" err="1" smtClean="0"/>
              <a:t>иш</a:t>
            </a:r>
            <a:r>
              <a:rPr lang="ru-RU" dirty="0" smtClean="0"/>
              <a:t>  </a:t>
            </a:r>
            <a:r>
              <a:rPr lang="ru-RU" dirty="0" err="1" smtClean="0"/>
              <a:t>буралабала</a:t>
            </a:r>
            <a:r>
              <a:rPr lang="ru-RU" dirty="0" smtClean="0"/>
              <a:t>  </a:t>
            </a:r>
            <a:r>
              <a:rPr lang="ru-RU" dirty="0" err="1" smtClean="0"/>
              <a:t>чидил</a:t>
            </a:r>
            <a:r>
              <a:rPr lang="ru-RU" dirty="0" smtClean="0"/>
              <a:t>  </a:t>
            </a:r>
            <a:r>
              <a:rPr lang="ru-RU" dirty="0" err="1" smtClean="0"/>
              <a:t>темализи</a:t>
            </a:r>
            <a:r>
              <a:rPr lang="ru-RU" dirty="0" smtClean="0"/>
              <a:t>  </a:t>
            </a:r>
            <a:r>
              <a:rPr lang="ru-RU" dirty="0" err="1" smtClean="0"/>
              <a:t>кабурхара</a:t>
            </a:r>
            <a:r>
              <a:rPr lang="ru-RU" dirty="0" smtClean="0"/>
              <a:t>? </a:t>
            </a:r>
          </a:p>
          <a:p>
            <a:r>
              <a:rPr lang="ru-RU" dirty="0" smtClean="0"/>
              <a:t>		А. </a:t>
            </a:r>
            <a:r>
              <a:rPr lang="ru-RU" dirty="0" err="1" smtClean="0"/>
              <a:t>гъабзадешла</a:t>
            </a:r>
            <a:endParaRPr lang="ru-RU" dirty="0" smtClean="0"/>
          </a:p>
          <a:p>
            <a:r>
              <a:rPr lang="ru-RU" dirty="0" smtClean="0"/>
              <a:t>		Б. </a:t>
            </a:r>
            <a:r>
              <a:rPr lang="ru-RU" dirty="0" err="1" smtClean="0"/>
              <a:t>адамдешла</a:t>
            </a:r>
            <a:endParaRPr lang="ru-RU" dirty="0" smtClean="0"/>
          </a:p>
          <a:p>
            <a:r>
              <a:rPr lang="ru-RU" dirty="0" smtClean="0"/>
              <a:t>		В. </a:t>
            </a:r>
            <a:r>
              <a:rPr lang="ru-RU" dirty="0" err="1" smtClean="0"/>
              <a:t>бузерила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3. «</a:t>
            </a:r>
            <a:r>
              <a:rPr lang="ru-RU" i="1" dirty="0" err="1" smtClean="0"/>
              <a:t>Яни</a:t>
            </a:r>
            <a:r>
              <a:rPr lang="ru-RU" i="1" dirty="0" smtClean="0"/>
              <a:t> ч1янк1си, дуц1рум </a:t>
            </a:r>
            <a:r>
              <a:rPr lang="ru-RU" i="1" dirty="0" err="1" smtClean="0"/>
              <a:t>палтарличилси</a:t>
            </a:r>
            <a:r>
              <a:rPr lang="ru-RU" dirty="0" smtClean="0"/>
              <a:t>» – се саби ил?</a:t>
            </a:r>
          </a:p>
          <a:p>
            <a:r>
              <a:rPr lang="ru-RU" dirty="0" smtClean="0"/>
              <a:t>		А. </a:t>
            </a:r>
            <a:r>
              <a:rPr lang="ru-RU" dirty="0" err="1" smtClean="0"/>
              <a:t>ванза</a:t>
            </a:r>
            <a:endParaRPr lang="ru-RU" dirty="0" smtClean="0"/>
          </a:p>
          <a:p>
            <a:r>
              <a:rPr lang="ru-RU" dirty="0" smtClean="0"/>
              <a:t>		Б. </a:t>
            </a:r>
            <a:r>
              <a:rPr lang="ru-RU" dirty="0" err="1" smtClean="0"/>
              <a:t>галга</a:t>
            </a:r>
            <a:endParaRPr lang="ru-RU" dirty="0" smtClean="0"/>
          </a:p>
          <a:p>
            <a:r>
              <a:rPr lang="ru-RU" dirty="0" smtClean="0"/>
              <a:t>		В. </a:t>
            </a:r>
            <a:r>
              <a:rPr lang="ru-RU" dirty="0" err="1" smtClean="0"/>
              <a:t>зак</a:t>
            </a:r>
            <a:endParaRPr lang="ru-RU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4.  «</a:t>
            </a:r>
            <a:r>
              <a:rPr lang="ru-RU" i="1" dirty="0" err="1" smtClean="0"/>
              <a:t>Урхьула</a:t>
            </a:r>
            <a:r>
              <a:rPr lang="ru-RU" i="1" dirty="0" smtClean="0"/>
              <a:t> урчи</a:t>
            </a:r>
            <a:r>
              <a:rPr lang="ru-RU" dirty="0" smtClean="0"/>
              <a:t>» </a:t>
            </a:r>
            <a:r>
              <a:rPr lang="ru-RU" dirty="0" err="1" smtClean="0"/>
              <a:t>халкьла</a:t>
            </a:r>
            <a:r>
              <a:rPr lang="ru-RU" dirty="0" smtClean="0"/>
              <a:t> </a:t>
            </a:r>
            <a:r>
              <a:rPr lang="ru-RU" dirty="0" err="1" smtClean="0"/>
              <a:t>хабуртала</a:t>
            </a:r>
            <a:r>
              <a:rPr lang="ru-RU" dirty="0" smtClean="0"/>
              <a:t> </a:t>
            </a:r>
            <a:r>
              <a:rPr lang="ru-RU" dirty="0" err="1" smtClean="0"/>
              <a:t>чидил</a:t>
            </a:r>
            <a:r>
              <a:rPr lang="ru-RU" dirty="0" smtClean="0"/>
              <a:t> </a:t>
            </a:r>
            <a:r>
              <a:rPr lang="ru-RU" dirty="0" err="1" smtClean="0"/>
              <a:t>журализи</a:t>
            </a:r>
            <a:r>
              <a:rPr lang="ru-RU" dirty="0" smtClean="0"/>
              <a:t> </a:t>
            </a:r>
            <a:r>
              <a:rPr lang="ru-RU" dirty="0" err="1" smtClean="0"/>
              <a:t>кабурхара</a:t>
            </a:r>
            <a:r>
              <a:rPr lang="ru-RU" dirty="0" smtClean="0"/>
              <a:t>?</a:t>
            </a:r>
          </a:p>
          <a:p>
            <a:r>
              <a:rPr lang="ru-RU" dirty="0" smtClean="0"/>
              <a:t>		А. сих1рула</a:t>
            </a:r>
          </a:p>
          <a:p>
            <a:r>
              <a:rPr lang="ru-RU" dirty="0" smtClean="0"/>
              <a:t>		Б. миц1ирагличила</a:t>
            </a:r>
          </a:p>
          <a:p>
            <a:r>
              <a:rPr lang="ru-RU" dirty="0" smtClean="0"/>
              <a:t>		В. бек1ахъудила</a:t>
            </a:r>
          </a:p>
          <a:p>
            <a:endParaRPr lang="ru-RU" dirty="0" smtClean="0"/>
          </a:p>
          <a:p>
            <a:r>
              <a:rPr lang="ru-RU" dirty="0" smtClean="0"/>
              <a:t>5. </a:t>
            </a:r>
            <a:r>
              <a:rPr lang="ru-RU" dirty="0" err="1" smtClean="0"/>
              <a:t>Гъабзадешличила</a:t>
            </a:r>
            <a:r>
              <a:rPr lang="ru-RU" dirty="0" smtClean="0"/>
              <a:t> </a:t>
            </a:r>
            <a:r>
              <a:rPr lang="ru-RU" dirty="0" err="1" smtClean="0"/>
              <a:t>бурала</a:t>
            </a:r>
            <a:r>
              <a:rPr lang="ru-RU" dirty="0" smtClean="0"/>
              <a:t> </a:t>
            </a:r>
            <a:r>
              <a:rPr lang="ru-RU" dirty="0" err="1" smtClean="0"/>
              <a:t>чебаахъа</a:t>
            </a:r>
            <a:endParaRPr lang="ru-RU" dirty="0" smtClean="0"/>
          </a:p>
          <a:p>
            <a:r>
              <a:rPr lang="ru-RU" dirty="0" smtClean="0"/>
              <a:t>		А. </a:t>
            </a:r>
            <a:r>
              <a:rPr lang="ru-RU" i="1" dirty="0" err="1" smtClean="0"/>
              <a:t>Азгъиннахъу</a:t>
            </a:r>
            <a:r>
              <a:rPr lang="ru-RU" i="1" dirty="0" smtClean="0"/>
              <a:t> х1едухъар</a:t>
            </a:r>
            <a:endParaRPr lang="ru-RU" dirty="0" smtClean="0"/>
          </a:p>
          <a:p>
            <a:r>
              <a:rPr lang="ru-RU" dirty="0" smtClean="0"/>
              <a:t>		Б. </a:t>
            </a:r>
            <a:r>
              <a:rPr lang="ru-RU" i="1" dirty="0" err="1" smtClean="0"/>
              <a:t>Гъабзала</a:t>
            </a:r>
            <a:r>
              <a:rPr lang="ru-RU" i="1" dirty="0" smtClean="0"/>
              <a:t> дях1 цадех1, </a:t>
            </a:r>
            <a:r>
              <a:rPr lang="ru-RU" i="1" dirty="0" err="1" smtClean="0"/>
              <a:t>хаинна</a:t>
            </a:r>
            <a:r>
              <a:rPr lang="ru-RU" i="1" dirty="0" smtClean="0"/>
              <a:t> – к1идех1</a:t>
            </a:r>
            <a:endParaRPr lang="ru-RU" dirty="0" smtClean="0"/>
          </a:p>
          <a:p>
            <a:r>
              <a:rPr lang="ru-RU" dirty="0" smtClean="0"/>
              <a:t>		В. </a:t>
            </a:r>
            <a:r>
              <a:rPr lang="ru-RU" i="1" dirty="0" err="1" smtClean="0"/>
              <a:t>Абушибси</a:t>
            </a:r>
            <a:r>
              <a:rPr lang="ru-RU" i="1" dirty="0" smtClean="0"/>
              <a:t> </a:t>
            </a:r>
            <a:r>
              <a:rPr lang="ru-RU" i="1" dirty="0" err="1" smtClean="0"/>
              <a:t>бирар</a:t>
            </a:r>
            <a:r>
              <a:rPr lang="ru-RU" i="1" dirty="0" smtClean="0"/>
              <a:t> </a:t>
            </a:r>
            <a:r>
              <a:rPr lang="ru-RU" i="1" dirty="0" err="1" smtClean="0"/>
              <a:t>кабашуси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6. «</a:t>
            </a:r>
            <a:r>
              <a:rPr lang="ru-RU" i="1" dirty="0" err="1" smtClean="0"/>
              <a:t>Душман</a:t>
            </a:r>
            <a:r>
              <a:rPr lang="ru-RU" i="1" dirty="0" smtClean="0"/>
              <a:t>, </a:t>
            </a:r>
            <a:r>
              <a:rPr lang="ru-RU" i="1" dirty="0" err="1" smtClean="0"/>
              <a:t>сай</a:t>
            </a:r>
            <a:r>
              <a:rPr lang="ru-RU" i="1" dirty="0" smtClean="0"/>
              <a:t> </a:t>
            </a:r>
            <a:r>
              <a:rPr lang="ru-RU" i="1" dirty="0" err="1" smtClean="0"/>
              <a:t>сецад</a:t>
            </a:r>
            <a:r>
              <a:rPr lang="ru-RU" i="1" dirty="0" smtClean="0"/>
              <a:t> </a:t>
            </a:r>
            <a:r>
              <a:rPr lang="ru-RU" i="1" dirty="0" err="1" smtClean="0"/>
              <a:t>хъяма</a:t>
            </a:r>
            <a:r>
              <a:rPr lang="ru-RU" i="1" dirty="0" smtClean="0"/>
              <a:t> </a:t>
            </a:r>
            <a:r>
              <a:rPr lang="ru-RU" i="1" dirty="0" err="1" smtClean="0"/>
              <a:t>виркьалра</a:t>
            </a:r>
            <a:r>
              <a:rPr lang="ru-RU" i="1" dirty="0" smtClean="0"/>
              <a:t>, </a:t>
            </a:r>
            <a:r>
              <a:rPr lang="ru-RU" i="1" dirty="0" err="1" smtClean="0"/>
              <a:t>гьарли-марси</a:t>
            </a:r>
            <a:r>
              <a:rPr lang="ru-RU" i="1" dirty="0" smtClean="0"/>
              <a:t> </a:t>
            </a:r>
            <a:r>
              <a:rPr lang="ru-RU" i="1" dirty="0" err="1" smtClean="0"/>
              <a:t>гьалмагъ</a:t>
            </a:r>
            <a:r>
              <a:rPr lang="ru-RU" i="1" dirty="0" smtClean="0"/>
              <a:t> ветх1ерар</a:t>
            </a:r>
            <a:r>
              <a:rPr lang="ru-RU" dirty="0" smtClean="0"/>
              <a:t>» – </a:t>
            </a:r>
            <a:r>
              <a:rPr lang="ru-RU" dirty="0" err="1" smtClean="0"/>
              <a:t>иш</a:t>
            </a:r>
            <a:r>
              <a:rPr lang="ru-RU" dirty="0" smtClean="0"/>
              <a:t> </a:t>
            </a:r>
            <a:r>
              <a:rPr lang="ru-RU" dirty="0" err="1" smtClean="0"/>
              <a:t>пикри</a:t>
            </a:r>
            <a:r>
              <a:rPr lang="ru-RU" dirty="0" smtClean="0"/>
              <a:t> </a:t>
            </a:r>
            <a:r>
              <a:rPr lang="ru-RU" dirty="0" err="1" smtClean="0"/>
              <a:t>халкьла</a:t>
            </a:r>
            <a:r>
              <a:rPr lang="ru-RU" dirty="0" smtClean="0"/>
              <a:t> </a:t>
            </a:r>
            <a:r>
              <a:rPr lang="ru-RU" dirty="0" err="1" smtClean="0"/>
              <a:t>чидил</a:t>
            </a:r>
            <a:r>
              <a:rPr lang="ru-RU" dirty="0" smtClean="0"/>
              <a:t> </a:t>
            </a:r>
            <a:r>
              <a:rPr lang="ru-RU" dirty="0" err="1" smtClean="0"/>
              <a:t>хабарличи</a:t>
            </a:r>
            <a:r>
              <a:rPr lang="ru-RU" dirty="0" smtClean="0"/>
              <a:t> </a:t>
            </a:r>
            <a:r>
              <a:rPr lang="ru-RU" dirty="0" err="1" smtClean="0"/>
              <a:t>балбиркура</a:t>
            </a:r>
            <a:r>
              <a:rPr lang="ru-RU" dirty="0" smtClean="0"/>
              <a:t>?</a:t>
            </a:r>
          </a:p>
          <a:p>
            <a:r>
              <a:rPr lang="ru-RU" dirty="0" smtClean="0"/>
              <a:t>		А. «</a:t>
            </a:r>
            <a:r>
              <a:rPr lang="ru-RU" dirty="0" err="1" smtClean="0"/>
              <a:t>Даршал</a:t>
            </a:r>
            <a:r>
              <a:rPr lang="ru-RU" dirty="0" smtClean="0"/>
              <a:t> т1ерхьа»</a:t>
            </a:r>
          </a:p>
          <a:p>
            <a:r>
              <a:rPr lang="ru-RU" dirty="0" smtClean="0"/>
              <a:t>		Б. «</a:t>
            </a:r>
            <a:r>
              <a:rPr lang="ru-RU" dirty="0" err="1" smtClean="0"/>
              <a:t>Урхьула</a:t>
            </a:r>
            <a:r>
              <a:rPr lang="ru-RU" dirty="0" smtClean="0"/>
              <a:t> урчи»</a:t>
            </a:r>
          </a:p>
          <a:p>
            <a:r>
              <a:rPr lang="ru-RU" dirty="0" smtClean="0"/>
              <a:t>		В. «</a:t>
            </a:r>
            <a:r>
              <a:rPr lang="ru-RU" dirty="0" err="1" smtClean="0"/>
              <a:t>Бухъна</a:t>
            </a:r>
            <a:r>
              <a:rPr lang="ru-RU" dirty="0" smtClean="0"/>
              <a:t> </a:t>
            </a:r>
            <a:r>
              <a:rPr lang="ru-RU" dirty="0" err="1" smtClean="0"/>
              <a:t>житала</a:t>
            </a:r>
            <a:r>
              <a:rPr lang="ru-RU" dirty="0" smtClean="0"/>
              <a:t> </a:t>
            </a:r>
            <a:r>
              <a:rPr lang="ru-RU" dirty="0" err="1" smtClean="0"/>
              <a:t>тавба</a:t>
            </a:r>
            <a:r>
              <a:rPr lang="ru-RU" dirty="0" smtClean="0"/>
              <a:t>»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fontScale="47500" lnSpcReduction="20000"/>
          </a:bodyPr>
          <a:lstStyle/>
          <a:p>
            <a:r>
              <a:rPr lang="ru-RU" dirty="0" smtClean="0"/>
              <a:t>9. «</a:t>
            </a:r>
            <a:r>
              <a:rPr lang="ru-RU" i="1" dirty="0" err="1" smtClean="0"/>
              <a:t>Рурсила</a:t>
            </a:r>
            <a:r>
              <a:rPr lang="ru-RU" i="1" dirty="0" smtClean="0"/>
              <a:t> г1якьлу</a:t>
            </a:r>
            <a:r>
              <a:rPr lang="ru-RU" dirty="0" smtClean="0"/>
              <a:t>» бик1уси </a:t>
            </a:r>
            <a:r>
              <a:rPr lang="ru-RU" dirty="0" err="1" smtClean="0"/>
              <a:t>хабарла</a:t>
            </a:r>
            <a:r>
              <a:rPr lang="ru-RU" dirty="0" smtClean="0"/>
              <a:t> автор </a:t>
            </a:r>
            <a:r>
              <a:rPr lang="ru-RU" dirty="0" err="1" smtClean="0"/>
              <a:t>сай</a:t>
            </a:r>
            <a:endParaRPr lang="ru-RU" dirty="0" smtClean="0"/>
          </a:p>
          <a:p>
            <a:r>
              <a:rPr lang="ru-RU" dirty="0" smtClean="0"/>
              <a:t>		А.Г1. </a:t>
            </a:r>
            <a:r>
              <a:rPr lang="ru-RU" dirty="0" err="1" smtClean="0"/>
              <a:t>Абу-Бакар</a:t>
            </a:r>
            <a:endParaRPr lang="ru-RU" dirty="0" smtClean="0"/>
          </a:p>
          <a:p>
            <a:r>
              <a:rPr lang="ru-RU" dirty="0" smtClean="0"/>
              <a:t>		Б. </a:t>
            </a:r>
            <a:r>
              <a:rPr lang="ru-RU" dirty="0" err="1" smtClean="0"/>
              <a:t>халкь</a:t>
            </a:r>
            <a:endParaRPr lang="ru-RU" dirty="0" smtClean="0"/>
          </a:p>
          <a:p>
            <a:r>
              <a:rPr lang="ru-RU" dirty="0" smtClean="0"/>
              <a:t>		В. Г1. </a:t>
            </a:r>
            <a:r>
              <a:rPr lang="ru-RU" dirty="0" err="1" smtClean="0"/>
              <a:t>Батирай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10. «</a:t>
            </a:r>
            <a:r>
              <a:rPr lang="ru-RU" i="1" dirty="0" smtClean="0"/>
              <a:t>Ну </a:t>
            </a:r>
            <a:r>
              <a:rPr lang="ru-RU" i="1" dirty="0" err="1" smtClean="0"/>
              <a:t>гьанна</a:t>
            </a:r>
            <a:r>
              <a:rPr lang="ru-RU" i="1" dirty="0" smtClean="0"/>
              <a:t> </a:t>
            </a:r>
            <a:r>
              <a:rPr lang="ru-RU" i="1" dirty="0" err="1" smtClean="0"/>
              <a:t>бухънакабаилра</a:t>
            </a:r>
            <a:r>
              <a:rPr lang="ru-RU" i="1" dirty="0" smtClean="0"/>
              <a:t>, </a:t>
            </a:r>
            <a:r>
              <a:rPr lang="ru-RU" i="1" dirty="0" err="1" smtClean="0"/>
              <a:t>дила</a:t>
            </a:r>
            <a:r>
              <a:rPr lang="ru-RU" i="1" dirty="0" smtClean="0"/>
              <a:t> к1ел </a:t>
            </a:r>
            <a:r>
              <a:rPr lang="ru-RU" i="1" dirty="0" err="1" smtClean="0"/>
              <a:t>кьяш</a:t>
            </a:r>
            <a:r>
              <a:rPr lang="ru-RU" i="1" dirty="0" smtClean="0"/>
              <a:t> </a:t>
            </a:r>
            <a:r>
              <a:rPr lang="ru-RU" i="1" dirty="0" err="1" smtClean="0"/>
              <a:t>дунъяличир</a:t>
            </a:r>
            <a:r>
              <a:rPr lang="ru-RU" i="1" dirty="0" smtClean="0"/>
              <a:t> </a:t>
            </a:r>
            <a:r>
              <a:rPr lang="ru-RU" i="1" dirty="0" err="1" smtClean="0"/>
              <a:t>диалра</a:t>
            </a:r>
            <a:r>
              <a:rPr lang="ru-RU" i="1" dirty="0" smtClean="0"/>
              <a:t>, </a:t>
            </a:r>
            <a:r>
              <a:rPr lang="ru-RU" i="1" dirty="0" err="1" smtClean="0"/>
              <a:t>к1ел</a:t>
            </a:r>
            <a:r>
              <a:rPr lang="ru-RU" i="1" dirty="0" smtClean="0"/>
              <a:t> </a:t>
            </a:r>
            <a:r>
              <a:rPr lang="ru-RU" i="1" dirty="0" err="1" smtClean="0"/>
              <a:t>кьяш</a:t>
            </a:r>
            <a:r>
              <a:rPr lang="ru-RU" i="1" dirty="0" smtClean="0"/>
              <a:t> х1ярир сари. </a:t>
            </a:r>
            <a:r>
              <a:rPr lang="ru-RU" i="1" dirty="0" err="1" smtClean="0"/>
              <a:t>Дила</a:t>
            </a:r>
            <a:r>
              <a:rPr lang="ru-RU" i="1" dirty="0" smtClean="0"/>
              <a:t> г1ямрула </a:t>
            </a:r>
            <a:r>
              <a:rPr lang="ru-RU" i="1" dirty="0" err="1" smtClean="0"/>
              <a:t>дахъал</a:t>
            </a:r>
            <a:r>
              <a:rPr lang="ru-RU" i="1" dirty="0" smtClean="0"/>
              <a:t> бурх1ни кали ах1ен. Х1ушаб </a:t>
            </a:r>
            <a:r>
              <a:rPr lang="ru-RU" i="1" dirty="0" err="1" smtClean="0"/>
              <a:t>нуни</a:t>
            </a:r>
            <a:r>
              <a:rPr lang="ru-RU" i="1" dirty="0" smtClean="0"/>
              <a:t> </a:t>
            </a:r>
            <a:r>
              <a:rPr lang="ru-RU" i="1" dirty="0" err="1" smtClean="0"/>
              <a:t>дарибти</a:t>
            </a:r>
            <a:r>
              <a:rPr lang="ru-RU" i="1" dirty="0" smtClean="0"/>
              <a:t> </a:t>
            </a:r>
            <a:r>
              <a:rPr lang="ru-RU" i="1" dirty="0" err="1" smtClean="0"/>
              <a:t>душмандешла</a:t>
            </a:r>
            <a:r>
              <a:rPr lang="ru-RU" i="1" dirty="0" smtClean="0"/>
              <a:t> </a:t>
            </a:r>
            <a:r>
              <a:rPr lang="ru-RU" i="1" dirty="0" err="1" smtClean="0"/>
              <a:t>халаси</a:t>
            </a:r>
            <a:r>
              <a:rPr lang="ru-RU" i="1" dirty="0" smtClean="0"/>
              <a:t> </a:t>
            </a:r>
            <a:r>
              <a:rPr lang="ru-RU" i="1" dirty="0" err="1" smtClean="0"/>
              <a:t>бунагь</a:t>
            </a:r>
            <a:r>
              <a:rPr lang="ru-RU" i="1" smtClean="0"/>
              <a:t> </a:t>
            </a:r>
            <a:r>
              <a:rPr lang="ru-RU" i="1" smtClean="0"/>
              <a:t>  дила</a:t>
            </a:r>
            <a:r>
              <a:rPr lang="ru-RU" i="1" dirty="0" smtClean="0"/>
              <a:t> </a:t>
            </a:r>
            <a:r>
              <a:rPr lang="ru-RU" i="1" dirty="0" err="1" smtClean="0"/>
              <a:t>хъябличибли</a:t>
            </a:r>
            <a:r>
              <a:rPr lang="ru-RU" i="1" dirty="0" smtClean="0"/>
              <a:t>  бебк1ес </a:t>
            </a:r>
            <a:r>
              <a:rPr lang="ru-RU" i="1" dirty="0" err="1" smtClean="0"/>
              <a:t>дигули</a:t>
            </a:r>
            <a:r>
              <a:rPr lang="ru-RU" i="1" dirty="0" smtClean="0"/>
              <a:t> ах1енра </a:t>
            </a:r>
            <a:r>
              <a:rPr lang="ru-RU" dirty="0" smtClean="0"/>
              <a:t>…» – </a:t>
            </a:r>
            <a:r>
              <a:rPr lang="ru-RU" dirty="0" err="1" smtClean="0"/>
              <a:t>иш</a:t>
            </a:r>
            <a:r>
              <a:rPr lang="ru-RU" dirty="0" smtClean="0"/>
              <a:t> бут1а </a:t>
            </a:r>
            <a:r>
              <a:rPr lang="ru-RU" dirty="0" err="1" smtClean="0"/>
              <a:t>халкьла</a:t>
            </a:r>
            <a:r>
              <a:rPr lang="ru-RU" dirty="0" smtClean="0"/>
              <a:t> </a:t>
            </a:r>
            <a:r>
              <a:rPr lang="ru-RU" dirty="0" err="1" smtClean="0"/>
              <a:t>чидил</a:t>
            </a:r>
            <a:r>
              <a:rPr lang="ru-RU" dirty="0" smtClean="0"/>
              <a:t> </a:t>
            </a:r>
            <a:r>
              <a:rPr lang="ru-RU" dirty="0" err="1" smtClean="0"/>
              <a:t>хабарли-зибад</a:t>
            </a:r>
            <a:r>
              <a:rPr lang="ru-RU" dirty="0" smtClean="0"/>
              <a:t>  </a:t>
            </a:r>
            <a:r>
              <a:rPr lang="ru-RU" dirty="0" err="1" smtClean="0"/>
              <a:t>касибсил</a:t>
            </a:r>
            <a:r>
              <a:rPr lang="ru-RU" dirty="0" smtClean="0"/>
              <a:t>, </a:t>
            </a:r>
            <a:r>
              <a:rPr lang="ru-RU" dirty="0" err="1" smtClean="0"/>
              <a:t>чебаахъа</a:t>
            </a:r>
            <a:endParaRPr lang="ru-RU" dirty="0" smtClean="0"/>
          </a:p>
          <a:p>
            <a:r>
              <a:rPr lang="ru-RU" dirty="0" smtClean="0"/>
              <a:t>		А. «</a:t>
            </a:r>
            <a:r>
              <a:rPr lang="ru-RU" dirty="0" err="1" smtClean="0"/>
              <a:t>Рурсила</a:t>
            </a:r>
            <a:r>
              <a:rPr lang="ru-RU" dirty="0" smtClean="0"/>
              <a:t> г1якьлу»</a:t>
            </a:r>
          </a:p>
          <a:p>
            <a:r>
              <a:rPr lang="ru-RU" dirty="0" smtClean="0"/>
              <a:t>		Б. «</a:t>
            </a:r>
            <a:r>
              <a:rPr lang="ru-RU" dirty="0" err="1" smtClean="0"/>
              <a:t>Урхьула</a:t>
            </a:r>
            <a:r>
              <a:rPr lang="ru-RU" dirty="0" smtClean="0"/>
              <a:t> урчи»</a:t>
            </a:r>
          </a:p>
          <a:p>
            <a:r>
              <a:rPr lang="ru-RU" dirty="0" smtClean="0"/>
              <a:t>		В. «</a:t>
            </a:r>
            <a:r>
              <a:rPr lang="ru-RU" dirty="0" err="1" smtClean="0"/>
              <a:t>Бухъна</a:t>
            </a:r>
            <a:r>
              <a:rPr lang="ru-RU" dirty="0" smtClean="0"/>
              <a:t> </a:t>
            </a:r>
            <a:r>
              <a:rPr lang="ru-RU" dirty="0" err="1" smtClean="0"/>
              <a:t>житала</a:t>
            </a:r>
            <a:r>
              <a:rPr lang="ru-RU" dirty="0" smtClean="0"/>
              <a:t> </a:t>
            </a:r>
            <a:r>
              <a:rPr lang="ru-RU" dirty="0" err="1" smtClean="0"/>
              <a:t>тавба</a:t>
            </a:r>
            <a:r>
              <a:rPr lang="ru-RU" dirty="0" smtClean="0"/>
              <a:t>»</a:t>
            </a:r>
          </a:p>
          <a:p>
            <a:endParaRPr lang="ru-RU" dirty="0" smtClean="0"/>
          </a:p>
          <a:p>
            <a:r>
              <a:rPr lang="ru-RU" dirty="0" smtClean="0"/>
              <a:t>11. </a:t>
            </a:r>
            <a:r>
              <a:rPr lang="ru-RU" dirty="0" err="1" smtClean="0"/>
              <a:t>Талхъа</a:t>
            </a:r>
            <a:r>
              <a:rPr lang="ru-RU" dirty="0" smtClean="0"/>
              <a:t> у белк1унси </a:t>
            </a:r>
            <a:r>
              <a:rPr lang="ru-RU" dirty="0" err="1" smtClean="0"/>
              <a:t>мургьила</a:t>
            </a:r>
            <a:r>
              <a:rPr lang="ru-RU" dirty="0" smtClean="0"/>
              <a:t>  т1улека  </a:t>
            </a:r>
            <a:r>
              <a:rPr lang="ru-RU" dirty="0" err="1" smtClean="0"/>
              <a:t>бетахъибси</a:t>
            </a:r>
            <a:r>
              <a:rPr lang="ru-RU" dirty="0" smtClean="0"/>
              <a:t> анц1букь </a:t>
            </a:r>
            <a:r>
              <a:rPr lang="ru-RU" dirty="0" err="1" smtClean="0"/>
              <a:t>сипат</a:t>
            </a:r>
            <a:r>
              <a:rPr lang="ru-RU" dirty="0" smtClean="0"/>
              <a:t> </a:t>
            </a:r>
            <a:r>
              <a:rPr lang="ru-RU" dirty="0" err="1" smtClean="0"/>
              <a:t>барибси</a:t>
            </a:r>
            <a:r>
              <a:rPr lang="ru-RU" dirty="0" smtClean="0"/>
              <a:t> </a:t>
            </a:r>
            <a:r>
              <a:rPr lang="ru-RU" dirty="0" err="1" smtClean="0"/>
              <a:t>халкьла</a:t>
            </a:r>
            <a:r>
              <a:rPr lang="ru-RU" dirty="0" smtClean="0"/>
              <a:t> хабар саби</a:t>
            </a:r>
          </a:p>
          <a:p>
            <a:r>
              <a:rPr lang="ru-RU" dirty="0" smtClean="0"/>
              <a:t>		А. «</a:t>
            </a:r>
            <a:r>
              <a:rPr lang="ru-RU" dirty="0" err="1" smtClean="0"/>
              <a:t>Даршал</a:t>
            </a:r>
            <a:r>
              <a:rPr lang="ru-RU" dirty="0" smtClean="0"/>
              <a:t> т1ерхьа»</a:t>
            </a:r>
          </a:p>
          <a:p>
            <a:r>
              <a:rPr lang="ru-RU" dirty="0" smtClean="0"/>
              <a:t>		Б. «</a:t>
            </a:r>
            <a:r>
              <a:rPr lang="ru-RU" dirty="0" err="1" smtClean="0"/>
              <a:t>Рурсила</a:t>
            </a:r>
            <a:r>
              <a:rPr lang="ru-RU" dirty="0" smtClean="0"/>
              <a:t> г1якьлу»</a:t>
            </a:r>
          </a:p>
          <a:p>
            <a:r>
              <a:rPr lang="ru-RU" dirty="0" smtClean="0"/>
              <a:t>		В. «</a:t>
            </a:r>
            <a:r>
              <a:rPr lang="ru-RU" dirty="0" err="1" smtClean="0"/>
              <a:t>Урхьула</a:t>
            </a:r>
            <a:r>
              <a:rPr lang="ru-RU" dirty="0" smtClean="0"/>
              <a:t> урчи»</a:t>
            </a:r>
          </a:p>
          <a:p>
            <a:endParaRPr lang="ru-RU" dirty="0" smtClean="0"/>
          </a:p>
          <a:p>
            <a:r>
              <a:rPr lang="ru-RU" dirty="0" smtClean="0"/>
              <a:t>12. «</a:t>
            </a:r>
            <a:r>
              <a:rPr lang="ru-RU" i="1" dirty="0" err="1" smtClean="0"/>
              <a:t>Бяжук</a:t>
            </a:r>
            <a:r>
              <a:rPr lang="ru-RU" i="1" dirty="0" smtClean="0"/>
              <a:t> </a:t>
            </a:r>
            <a:r>
              <a:rPr lang="ru-RU" i="1" dirty="0" err="1" smtClean="0"/>
              <a:t>хухула</a:t>
            </a:r>
            <a:r>
              <a:rPr lang="ru-RU" dirty="0" smtClean="0"/>
              <a:t> …» – </a:t>
            </a:r>
            <a:r>
              <a:rPr lang="ru-RU" dirty="0" err="1" smtClean="0"/>
              <a:t>иш</a:t>
            </a:r>
            <a:r>
              <a:rPr lang="ru-RU" dirty="0" smtClean="0"/>
              <a:t> Мях1яммад-Расул </a:t>
            </a:r>
            <a:r>
              <a:rPr lang="ru-RU" dirty="0" err="1" smtClean="0"/>
              <a:t>Расуловла</a:t>
            </a:r>
            <a:r>
              <a:rPr lang="ru-RU" dirty="0" smtClean="0"/>
              <a:t>  </a:t>
            </a:r>
            <a:r>
              <a:rPr lang="ru-RU" dirty="0" err="1" smtClean="0"/>
              <a:t>хабарла</a:t>
            </a:r>
            <a:r>
              <a:rPr lang="ru-RU" dirty="0" smtClean="0"/>
              <a:t> </a:t>
            </a:r>
            <a:r>
              <a:rPr lang="ru-RU" dirty="0" err="1" smtClean="0"/>
              <a:t>улизиб</a:t>
            </a:r>
            <a:r>
              <a:rPr lang="ru-RU" dirty="0" smtClean="0"/>
              <a:t> </a:t>
            </a:r>
            <a:r>
              <a:rPr lang="ru-RU" dirty="0" err="1" smtClean="0"/>
              <a:t>сегъуна</a:t>
            </a:r>
            <a:r>
              <a:rPr lang="ru-RU" dirty="0" smtClean="0"/>
              <a:t> дев </a:t>
            </a:r>
            <a:r>
              <a:rPr lang="ru-RU" dirty="0" err="1" smtClean="0"/>
              <a:t>уббатурлил</a:t>
            </a:r>
            <a:r>
              <a:rPr lang="ru-RU" dirty="0" smtClean="0"/>
              <a:t>, </a:t>
            </a:r>
            <a:r>
              <a:rPr lang="ru-RU" dirty="0" err="1" smtClean="0"/>
              <a:t>чебаахъа</a:t>
            </a:r>
            <a:endParaRPr lang="ru-RU" dirty="0" smtClean="0"/>
          </a:p>
          <a:p>
            <a:r>
              <a:rPr lang="ru-RU" dirty="0" smtClean="0"/>
              <a:t>		А. </a:t>
            </a:r>
            <a:r>
              <a:rPr lang="ru-RU" dirty="0" err="1" smtClean="0"/>
              <a:t>хъали</a:t>
            </a:r>
            <a:endParaRPr lang="ru-RU" dirty="0" smtClean="0"/>
          </a:p>
          <a:p>
            <a:r>
              <a:rPr lang="ru-RU" dirty="0" smtClean="0"/>
              <a:t>		Б. </a:t>
            </a:r>
            <a:r>
              <a:rPr lang="ru-RU" dirty="0" err="1" smtClean="0"/>
              <a:t>хиви</a:t>
            </a:r>
            <a:endParaRPr lang="ru-RU" dirty="0" smtClean="0"/>
          </a:p>
          <a:p>
            <a:r>
              <a:rPr lang="ru-RU" dirty="0" smtClean="0"/>
              <a:t>		В. бебк1а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79</Words>
  <Application>Microsoft Office PowerPoint</Application>
  <PresentationFormat>Экран (4:3)</PresentationFormat>
  <Paragraphs>57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Тема: Х1ямзат Ц1адасала г1ямрула гьуни.Пил ва имиала(басня)</vt:lpstr>
      <vt:lpstr>Слайд 2</vt:lpstr>
      <vt:lpstr>Сагати дугьби: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Х1ямзат Ц1адасала г1ямрула гьуни.Пил ва имиала(басня)</dc:title>
  <dc:creator>User</dc:creator>
  <cp:lastModifiedBy>1</cp:lastModifiedBy>
  <cp:revision>9</cp:revision>
  <dcterms:created xsi:type="dcterms:W3CDTF">2017-12-04T18:59:32Z</dcterms:created>
  <dcterms:modified xsi:type="dcterms:W3CDTF">2017-12-05T09:27:53Z</dcterms:modified>
</cp:coreProperties>
</file>