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5" r:id="rId3"/>
    <p:sldId id="258" r:id="rId4"/>
    <p:sldId id="259" r:id="rId5"/>
    <p:sldId id="260" r:id="rId6"/>
    <p:sldId id="261" r:id="rId7"/>
    <p:sldId id="280" r:id="rId8"/>
    <p:sldId id="281" r:id="rId9"/>
    <p:sldId id="282" r:id="rId10"/>
    <p:sldId id="283" r:id="rId11"/>
    <p:sldId id="262" r:id="rId12"/>
    <p:sldId id="263" r:id="rId13"/>
    <p:sldId id="264" r:id="rId14"/>
    <p:sldId id="265" r:id="rId15"/>
    <p:sldId id="266" r:id="rId16"/>
    <p:sldId id="268" r:id="rId17"/>
    <p:sldId id="269" r:id="rId18"/>
    <p:sldId id="270" r:id="rId19"/>
    <p:sldId id="271" r:id="rId20"/>
    <p:sldId id="272" r:id="rId21"/>
    <p:sldId id="278" r:id="rId22"/>
    <p:sldId id="273" r:id="rId23"/>
    <p:sldId id="274" r:id="rId24"/>
    <p:sldId id="275" r:id="rId25"/>
    <p:sldId id="276" r:id="rId26"/>
    <p:sldId id="284" r:id="rId27"/>
    <p:sldId id="279" r:id="rId28"/>
    <p:sldId id="277" r:id="rId2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441" autoAdjust="0"/>
    <p:restoredTop sz="94624" autoAdjust="0"/>
  </p:normalViewPr>
  <p:slideViewPr>
    <p:cSldViewPr>
      <p:cViewPr varScale="1">
        <p:scale>
          <a:sx n="69" d="100"/>
          <a:sy n="69" d="100"/>
        </p:scale>
        <p:origin x="-1422"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03.03.2020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03.03.2020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03.03.2020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03.03.2020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03.03.2020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03.03.2020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03.03.2020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03.03.2020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03.03.2020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03.03.2020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03.03.2020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03.03.2020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5.jpeg"/><Relationship Id="rId1" Type="http://schemas.openxmlformats.org/officeDocument/2006/relationships/slideLayout" Target="../slideLayouts/slideLayout7.xml"/><Relationship Id="rId6" Type="http://schemas.openxmlformats.org/officeDocument/2006/relationships/image" Target="../media/image22.jpeg"/><Relationship Id="rId5" Type="http://schemas.openxmlformats.org/officeDocument/2006/relationships/image" Target="../media/image21.png"/><Relationship Id="rId4" Type="http://schemas.openxmlformats.org/officeDocument/2006/relationships/image" Target="../media/image20.jpeg"/></Relationships>
</file>

<file path=ppt/slides/_rels/slide2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2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5.png"/><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hyperlink" Target="https://en.wikipedia.org/wiki/Adventures_of_Huckleberry_Finn" TargetMode="External"/><Relationship Id="rId3" Type="http://schemas.openxmlformats.org/officeDocument/2006/relationships/image" Target="../media/image6.jpeg"/><Relationship Id="rId7" Type="http://schemas.openxmlformats.org/officeDocument/2006/relationships/hyperlink" Target="https://en.wikipedia.org/wiki/The_Adventures_of_Tom_Sawyer" TargetMode="External"/><Relationship Id="rId2" Type="http://schemas.openxmlformats.org/officeDocument/2006/relationships/image" Target="../media/image5.jpeg"/><Relationship Id="rId1" Type="http://schemas.openxmlformats.org/officeDocument/2006/relationships/slideLayout" Target="../slideLayouts/slideLayout1.xml"/><Relationship Id="rId6" Type="http://schemas.openxmlformats.org/officeDocument/2006/relationships/hyperlink" Target="https://en.wikipedia.org/wiki/American_literature" TargetMode="External"/><Relationship Id="rId5" Type="http://schemas.openxmlformats.org/officeDocument/2006/relationships/hyperlink" Target="https://en.wikipedia.org/wiki/William_Faulkner" TargetMode="External"/><Relationship Id="rId4" Type="http://schemas.openxmlformats.org/officeDocument/2006/relationships/hyperlink" Target="https://en.wikipedia.org/wiki/Humorist" TargetMode="External"/><Relationship Id="rId9" Type="http://schemas.openxmlformats.org/officeDocument/2006/relationships/hyperlink" Target="https://en.wikipedia.org/wiki/Great_American_Novel"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pic>
        <p:nvPicPr>
          <p:cNvPr id="7" name="Рисунок 6" descr="04-11.jpg"/>
          <p:cNvPicPr>
            <a:picLocks noChangeAspect="1"/>
          </p:cNvPicPr>
          <p:nvPr/>
        </p:nvPicPr>
        <p:blipFill>
          <a:blip r:embed="rId2"/>
          <a:stretch>
            <a:fillRect/>
          </a:stretch>
        </p:blipFill>
        <p:spPr>
          <a:xfrm>
            <a:off x="0" y="0"/>
            <a:ext cx="9144000" cy="6858000"/>
          </a:xfrm>
          <a:prstGeom prst="rect">
            <a:avLst/>
          </a:prstGeom>
          <a:ln>
            <a:noFill/>
          </a:ln>
          <a:effectLst>
            <a:softEdge rad="112500"/>
          </a:effectLst>
        </p:spPr>
      </p:pic>
      <p:sp>
        <p:nvSpPr>
          <p:cNvPr id="8" name="TextBox 7"/>
          <p:cNvSpPr txBox="1"/>
          <p:nvPr/>
        </p:nvSpPr>
        <p:spPr>
          <a:xfrm>
            <a:off x="1214414" y="1571612"/>
            <a:ext cx="7143800" cy="1754326"/>
          </a:xfrm>
          <a:prstGeom prst="rect">
            <a:avLst/>
          </a:prstGeom>
          <a:noFill/>
        </p:spPr>
        <p:txBody>
          <a:bodyPr wrap="square" rtlCol="0">
            <a:spAutoFit/>
          </a:bodyPr>
          <a:lstStyle/>
          <a:p>
            <a:pPr algn="ctr"/>
            <a:r>
              <a:rPr lang="en-US" sz="5400" dirty="0" smtClean="0">
                <a:latin typeface="Algerian" pitchFamily="82" charset="0"/>
              </a:rPr>
              <a:t>Welcome to our lesson!</a:t>
            </a:r>
            <a:endParaRPr lang="ru-RU" sz="5400" dirty="0"/>
          </a:p>
        </p:txBody>
      </p:sp>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ello_html_44dd0503.jpg"/>
          <p:cNvPicPr>
            <a:picLocks noChangeAspect="1"/>
          </p:cNvPicPr>
          <p:nvPr/>
        </p:nvPicPr>
        <p:blipFill>
          <a:blip r:embed="rId2"/>
          <a:stretch>
            <a:fillRect/>
          </a:stretch>
        </p:blipFill>
        <p:spPr>
          <a:xfrm>
            <a:off x="-95482" y="0"/>
            <a:ext cx="9239482" cy="6858000"/>
          </a:xfrm>
          <a:prstGeom prst="rect">
            <a:avLst/>
          </a:prstGeom>
          <a:ln>
            <a:noFill/>
          </a:ln>
          <a:effectLst>
            <a:softEdge rad="112500"/>
          </a:effectLst>
        </p:spPr>
      </p:pic>
      <p:sp>
        <p:nvSpPr>
          <p:cNvPr id="3" name="TextBox 2"/>
          <p:cNvSpPr txBox="1"/>
          <p:nvPr/>
        </p:nvSpPr>
        <p:spPr>
          <a:xfrm>
            <a:off x="1285852" y="2928934"/>
            <a:ext cx="6500858" cy="707886"/>
          </a:xfrm>
          <a:prstGeom prst="rect">
            <a:avLst/>
          </a:prstGeom>
          <a:noFill/>
        </p:spPr>
        <p:txBody>
          <a:bodyPr wrap="square" rtlCol="0">
            <a:spAutoFit/>
          </a:bodyPr>
          <a:lstStyle/>
          <a:p>
            <a:pPr algn="ctr"/>
            <a:r>
              <a:rPr lang="en-US" sz="4000" b="1" dirty="0" smtClean="0">
                <a:latin typeface="Baskerville Old Face" pitchFamily="18" charset="0"/>
              </a:rPr>
              <a:t>He has two sons</a:t>
            </a:r>
            <a:endParaRPr lang="ru-RU" sz="4000" b="1" dirty="0"/>
          </a:p>
        </p:txBody>
      </p:sp>
      <p:pic>
        <p:nvPicPr>
          <p:cNvPr id="6" name="Рисунок 5" descr="Tom-Sawyer-logo-stacked.png"/>
          <p:cNvPicPr>
            <a:picLocks noChangeAspect="1"/>
          </p:cNvPicPr>
          <p:nvPr/>
        </p:nvPicPr>
        <p:blipFill>
          <a:blip r:embed="rId3" cstate="print"/>
          <a:stretch>
            <a:fillRect/>
          </a:stretch>
        </p:blipFill>
        <p:spPr>
          <a:xfrm>
            <a:off x="571472" y="4643446"/>
            <a:ext cx="2428892" cy="1001685"/>
          </a:xfrm>
          <a:prstGeom prst="rect">
            <a:avLst/>
          </a:prstGeom>
        </p:spPr>
      </p:pic>
    </p:spTree>
  </p:cSld>
  <p:clrMapOvr>
    <a:masterClrMapping/>
  </p:clrMapOvr>
  <p:transition>
    <p:strips dir="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ello_html_44dd0503.jpg"/>
          <p:cNvPicPr>
            <a:picLocks noChangeAspect="1"/>
          </p:cNvPicPr>
          <p:nvPr/>
        </p:nvPicPr>
        <p:blipFill>
          <a:blip r:embed="rId2"/>
          <a:stretch>
            <a:fillRect/>
          </a:stretch>
        </p:blipFill>
        <p:spPr>
          <a:xfrm>
            <a:off x="-95482" y="0"/>
            <a:ext cx="9239482" cy="6858000"/>
          </a:xfrm>
          <a:prstGeom prst="rect">
            <a:avLst/>
          </a:prstGeom>
          <a:ln>
            <a:noFill/>
          </a:ln>
          <a:effectLst>
            <a:softEdge rad="112500"/>
          </a:effectLst>
        </p:spPr>
      </p:pic>
      <p:pic>
        <p:nvPicPr>
          <p:cNvPr id="6" name="Рисунок 5" descr="Tom-Sawyer-logo-stacked.png"/>
          <p:cNvPicPr>
            <a:picLocks noChangeAspect="1"/>
          </p:cNvPicPr>
          <p:nvPr/>
        </p:nvPicPr>
        <p:blipFill>
          <a:blip r:embed="rId3" cstate="print"/>
          <a:stretch>
            <a:fillRect/>
          </a:stretch>
        </p:blipFill>
        <p:spPr>
          <a:xfrm>
            <a:off x="571472" y="4643446"/>
            <a:ext cx="2428892" cy="1001685"/>
          </a:xfrm>
          <a:prstGeom prst="rect">
            <a:avLst/>
          </a:prstGeom>
        </p:spPr>
      </p:pic>
      <p:sp>
        <p:nvSpPr>
          <p:cNvPr id="7" name="TextBox 6"/>
          <p:cNvSpPr txBox="1"/>
          <p:nvPr/>
        </p:nvSpPr>
        <p:spPr>
          <a:xfrm>
            <a:off x="1000100" y="2571744"/>
            <a:ext cx="7215238" cy="1323439"/>
          </a:xfrm>
          <a:prstGeom prst="rect">
            <a:avLst/>
          </a:prstGeom>
          <a:noFill/>
        </p:spPr>
        <p:txBody>
          <a:bodyPr wrap="square" rtlCol="0">
            <a:spAutoFit/>
          </a:bodyPr>
          <a:lstStyle/>
          <a:p>
            <a:pPr algn="ctr"/>
            <a:r>
              <a:rPr lang="en-US" sz="4000" b="1" dirty="0" smtClean="0">
                <a:latin typeface="Baskerville Old Face" pitchFamily="18" charset="0"/>
              </a:rPr>
              <a:t>What was Mark Twain's real name?</a:t>
            </a:r>
            <a:endParaRPr lang="ru-RU" sz="4000" b="1" dirty="0"/>
          </a:p>
        </p:txBody>
      </p:sp>
    </p:spTree>
  </p:cSld>
  <p:clrMapOvr>
    <a:masterClrMapping/>
  </p:clrMapOvr>
  <p:transition>
    <p:newsflash/>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ello_html_44dd0503.jpg"/>
          <p:cNvPicPr>
            <a:picLocks noChangeAspect="1"/>
          </p:cNvPicPr>
          <p:nvPr/>
        </p:nvPicPr>
        <p:blipFill>
          <a:blip r:embed="rId2"/>
          <a:stretch>
            <a:fillRect/>
          </a:stretch>
        </p:blipFill>
        <p:spPr>
          <a:xfrm>
            <a:off x="-95482" y="0"/>
            <a:ext cx="9239482" cy="6858000"/>
          </a:xfrm>
          <a:prstGeom prst="rect">
            <a:avLst/>
          </a:prstGeom>
          <a:ln>
            <a:noFill/>
          </a:ln>
          <a:effectLst>
            <a:softEdge rad="112500"/>
          </a:effectLst>
        </p:spPr>
      </p:pic>
      <p:pic>
        <p:nvPicPr>
          <p:cNvPr id="6" name="Рисунок 5" descr="Tom-Sawyer-logo-stacked.png"/>
          <p:cNvPicPr>
            <a:picLocks noChangeAspect="1"/>
          </p:cNvPicPr>
          <p:nvPr/>
        </p:nvPicPr>
        <p:blipFill>
          <a:blip r:embed="rId3" cstate="print"/>
          <a:stretch>
            <a:fillRect/>
          </a:stretch>
        </p:blipFill>
        <p:spPr>
          <a:xfrm>
            <a:off x="571472" y="4643446"/>
            <a:ext cx="2428892" cy="1001685"/>
          </a:xfrm>
          <a:prstGeom prst="rect">
            <a:avLst/>
          </a:prstGeom>
        </p:spPr>
      </p:pic>
      <p:sp>
        <p:nvSpPr>
          <p:cNvPr id="7" name="TextBox 6"/>
          <p:cNvSpPr txBox="1"/>
          <p:nvPr/>
        </p:nvSpPr>
        <p:spPr>
          <a:xfrm>
            <a:off x="1000100" y="2571744"/>
            <a:ext cx="7215238" cy="1323439"/>
          </a:xfrm>
          <a:prstGeom prst="rect">
            <a:avLst/>
          </a:prstGeom>
          <a:noFill/>
        </p:spPr>
        <p:txBody>
          <a:bodyPr wrap="square" rtlCol="0">
            <a:spAutoFit/>
          </a:bodyPr>
          <a:lstStyle/>
          <a:p>
            <a:pPr algn="ctr"/>
            <a:r>
              <a:rPr lang="en-US" sz="4000" b="1" dirty="0" smtClean="0">
                <a:latin typeface="Baskerville Old Face" pitchFamily="18" charset="0"/>
              </a:rPr>
              <a:t>When and where was Mark Twain born?</a:t>
            </a:r>
            <a:endParaRPr lang="ru-RU" sz="4000" b="1" dirty="0"/>
          </a:p>
        </p:txBody>
      </p:sp>
    </p:spTree>
  </p:cSld>
  <p:clrMapOvr>
    <a:masterClrMapping/>
  </p:clrMapOvr>
  <p:transition>
    <p:split orient="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ello_html_44dd0503.jpg"/>
          <p:cNvPicPr>
            <a:picLocks noChangeAspect="1"/>
          </p:cNvPicPr>
          <p:nvPr/>
        </p:nvPicPr>
        <p:blipFill>
          <a:blip r:embed="rId2"/>
          <a:stretch>
            <a:fillRect/>
          </a:stretch>
        </p:blipFill>
        <p:spPr>
          <a:xfrm>
            <a:off x="-95482" y="0"/>
            <a:ext cx="9239482" cy="6858000"/>
          </a:xfrm>
          <a:prstGeom prst="rect">
            <a:avLst/>
          </a:prstGeom>
          <a:ln>
            <a:noFill/>
          </a:ln>
          <a:effectLst>
            <a:softEdge rad="112500"/>
          </a:effectLst>
        </p:spPr>
      </p:pic>
      <p:pic>
        <p:nvPicPr>
          <p:cNvPr id="6" name="Рисунок 5" descr="Tom-Sawyer-logo-stacked.png"/>
          <p:cNvPicPr>
            <a:picLocks noChangeAspect="1"/>
          </p:cNvPicPr>
          <p:nvPr/>
        </p:nvPicPr>
        <p:blipFill>
          <a:blip r:embed="rId3" cstate="print"/>
          <a:stretch>
            <a:fillRect/>
          </a:stretch>
        </p:blipFill>
        <p:spPr>
          <a:xfrm>
            <a:off x="571472" y="4643446"/>
            <a:ext cx="2428892" cy="1001685"/>
          </a:xfrm>
          <a:prstGeom prst="rect">
            <a:avLst/>
          </a:prstGeom>
        </p:spPr>
      </p:pic>
      <p:sp>
        <p:nvSpPr>
          <p:cNvPr id="7" name="TextBox 6"/>
          <p:cNvSpPr txBox="1"/>
          <p:nvPr/>
        </p:nvSpPr>
        <p:spPr>
          <a:xfrm>
            <a:off x="1000100" y="2285992"/>
            <a:ext cx="7215238" cy="1938992"/>
          </a:xfrm>
          <a:prstGeom prst="rect">
            <a:avLst/>
          </a:prstGeom>
          <a:noFill/>
        </p:spPr>
        <p:txBody>
          <a:bodyPr wrap="square" rtlCol="0">
            <a:spAutoFit/>
          </a:bodyPr>
          <a:lstStyle/>
          <a:p>
            <a:pPr algn="ctr"/>
            <a:r>
              <a:rPr lang="en-US" sz="4000" b="1" dirty="0" smtClean="0">
                <a:latin typeface="Baskerville Old Face" pitchFamily="18" charset="0"/>
              </a:rPr>
              <a:t>How old was Twain when he had to leave school following the death of his father?</a:t>
            </a:r>
            <a:endParaRPr lang="ru-RU" sz="4000" b="1" dirty="0"/>
          </a:p>
        </p:txBody>
      </p:sp>
    </p:spTree>
  </p:cSld>
  <p:clrMapOvr>
    <a:masterClrMapping/>
  </p:clrMapOvr>
  <p:transition>
    <p:wedg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ello_html_44dd0503.jpg"/>
          <p:cNvPicPr>
            <a:picLocks noChangeAspect="1"/>
          </p:cNvPicPr>
          <p:nvPr/>
        </p:nvPicPr>
        <p:blipFill>
          <a:blip r:embed="rId2"/>
          <a:stretch>
            <a:fillRect/>
          </a:stretch>
        </p:blipFill>
        <p:spPr>
          <a:xfrm>
            <a:off x="-95482" y="0"/>
            <a:ext cx="9239482" cy="6858000"/>
          </a:xfrm>
          <a:prstGeom prst="rect">
            <a:avLst/>
          </a:prstGeom>
          <a:ln>
            <a:noFill/>
          </a:ln>
          <a:effectLst>
            <a:softEdge rad="112500"/>
          </a:effectLst>
        </p:spPr>
      </p:pic>
      <p:pic>
        <p:nvPicPr>
          <p:cNvPr id="6" name="Рисунок 5" descr="Tom-Sawyer-logo-stacked.png"/>
          <p:cNvPicPr>
            <a:picLocks noChangeAspect="1"/>
          </p:cNvPicPr>
          <p:nvPr/>
        </p:nvPicPr>
        <p:blipFill>
          <a:blip r:embed="rId3" cstate="print"/>
          <a:stretch>
            <a:fillRect/>
          </a:stretch>
        </p:blipFill>
        <p:spPr>
          <a:xfrm>
            <a:off x="571472" y="4643446"/>
            <a:ext cx="2428892" cy="1001685"/>
          </a:xfrm>
          <a:prstGeom prst="rect">
            <a:avLst/>
          </a:prstGeom>
        </p:spPr>
      </p:pic>
      <p:sp>
        <p:nvSpPr>
          <p:cNvPr id="7" name="TextBox 6"/>
          <p:cNvSpPr txBox="1"/>
          <p:nvPr/>
        </p:nvSpPr>
        <p:spPr>
          <a:xfrm>
            <a:off x="1000100" y="2857496"/>
            <a:ext cx="7215238" cy="1323439"/>
          </a:xfrm>
          <a:prstGeom prst="rect">
            <a:avLst/>
          </a:prstGeom>
          <a:noFill/>
        </p:spPr>
        <p:txBody>
          <a:bodyPr wrap="square" rtlCol="0">
            <a:spAutoFit/>
          </a:bodyPr>
          <a:lstStyle/>
          <a:p>
            <a:pPr algn="ctr"/>
            <a:r>
              <a:rPr lang="en-US" sz="4000" b="1" dirty="0" smtClean="0">
                <a:latin typeface="Baskerville Old Face" pitchFamily="18" charset="0"/>
              </a:rPr>
              <a:t>What was Twain's first job?</a:t>
            </a:r>
            <a:r>
              <a:rPr lang="en-US" sz="4000" dirty="0" smtClean="0"/>
              <a:t/>
            </a:r>
            <a:br>
              <a:rPr lang="en-US" sz="4000" dirty="0" smtClean="0"/>
            </a:br>
            <a:endParaRPr lang="ru-RU" sz="4000" b="1" dirty="0"/>
          </a:p>
        </p:txBody>
      </p:sp>
    </p:spTree>
  </p:cSld>
  <p:clrMapOvr>
    <a:masterClrMapping/>
  </p:clrMapOvr>
  <p:transition>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ello_html_44dd0503.jpg"/>
          <p:cNvPicPr>
            <a:picLocks noChangeAspect="1"/>
          </p:cNvPicPr>
          <p:nvPr/>
        </p:nvPicPr>
        <p:blipFill>
          <a:blip r:embed="rId2"/>
          <a:stretch>
            <a:fillRect/>
          </a:stretch>
        </p:blipFill>
        <p:spPr>
          <a:xfrm>
            <a:off x="-95482" y="0"/>
            <a:ext cx="9239482" cy="6858000"/>
          </a:xfrm>
          <a:prstGeom prst="rect">
            <a:avLst/>
          </a:prstGeom>
          <a:ln>
            <a:noFill/>
          </a:ln>
          <a:effectLst>
            <a:softEdge rad="112500"/>
          </a:effectLst>
        </p:spPr>
      </p:pic>
      <p:pic>
        <p:nvPicPr>
          <p:cNvPr id="6" name="Рисунок 5" descr="Tom-Sawyer-logo-stacked.png"/>
          <p:cNvPicPr>
            <a:picLocks noChangeAspect="1"/>
          </p:cNvPicPr>
          <p:nvPr/>
        </p:nvPicPr>
        <p:blipFill>
          <a:blip r:embed="rId3" cstate="print"/>
          <a:stretch>
            <a:fillRect/>
          </a:stretch>
        </p:blipFill>
        <p:spPr>
          <a:xfrm>
            <a:off x="571472" y="4643446"/>
            <a:ext cx="2428892" cy="1001685"/>
          </a:xfrm>
          <a:prstGeom prst="rect">
            <a:avLst/>
          </a:prstGeom>
        </p:spPr>
      </p:pic>
      <p:sp>
        <p:nvSpPr>
          <p:cNvPr id="7" name="TextBox 6"/>
          <p:cNvSpPr txBox="1"/>
          <p:nvPr/>
        </p:nvSpPr>
        <p:spPr>
          <a:xfrm>
            <a:off x="1000100" y="1643050"/>
            <a:ext cx="7215238" cy="1323439"/>
          </a:xfrm>
          <a:prstGeom prst="rect">
            <a:avLst/>
          </a:prstGeom>
          <a:noFill/>
        </p:spPr>
        <p:txBody>
          <a:bodyPr wrap="square" rtlCol="0">
            <a:spAutoFit/>
          </a:bodyPr>
          <a:lstStyle/>
          <a:p>
            <a:pPr algn="ctr"/>
            <a:r>
              <a:rPr lang="en-US" sz="4000" b="1" dirty="0" smtClean="0">
                <a:latin typeface="Baskerville Old Face" pitchFamily="18" charset="0"/>
              </a:rPr>
              <a:t>Which of these novels was written first?</a:t>
            </a:r>
            <a:endParaRPr lang="ru-RU" sz="4000" b="1" dirty="0"/>
          </a:p>
        </p:txBody>
      </p:sp>
      <p:sp>
        <p:nvSpPr>
          <p:cNvPr id="5" name="TextBox 4"/>
          <p:cNvSpPr txBox="1"/>
          <p:nvPr/>
        </p:nvSpPr>
        <p:spPr>
          <a:xfrm>
            <a:off x="2000232" y="3071810"/>
            <a:ext cx="5572164" cy="1815882"/>
          </a:xfrm>
          <a:prstGeom prst="rect">
            <a:avLst/>
          </a:prstGeom>
          <a:noFill/>
        </p:spPr>
        <p:txBody>
          <a:bodyPr wrap="square" rtlCol="0">
            <a:spAutoFit/>
          </a:bodyPr>
          <a:lstStyle/>
          <a:p>
            <a:pPr algn="ctr"/>
            <a:r>
              <a:rPr lang="en-US" sz="2800" dirty="0" smtClean="0">
                <a:solidFill>
                  <a:srgbClr val="FF0000"/>
                </a:solidFill>
                <a:latin typeface="Baskerville Old Face" pitchFamily="18" charset="0"/>
              </a:rPr>
              <a:t>A</a:t>
            </a:r>
            <a:r>
              <a:rPr lang="en-US" sz="2800" dirty="0" smtClean="0">
                <a:latin typeface="Baskerville Old Face" pitchFamily="18" charset="0"/>
              </a:rPr>
              <a:t>. Adventures of Huckleberry Finn</a:t>
            </a:r>
            <a:br>
              <a:rPr lang="en-US" sz="2800" dirty="0" smtClean="0">
                <a:latin typeface="Baskerville Old Face" pitchFamily="18" charset="0"/>
              </a:rPr>
            </a:br>
            <a:r>
              <a:rPr lang="en-US" sz="2800" dirty="0" smtClean="0">
                <a:solidFill>
                  <a:srgbClr val="FF0000"/>
                </a:solidFill>
                <a:latin typeface="Baskerville Old Face" pitchFamily="18" charset="0"/>
              </a:rPr>
              <a:t>B</a:t>
            </a:r>
            <a:r>
              <a:rPr lang="en-US" sz="2800" dirty="0" smtClean="0">
                <a:latin typeface="Baskerville Old Face" pitchFamily="18" charset="0"/>
              </a:rPr>
              <a:t>. The Adventures of Tom Sawyer</a:t>
            </a:r>
            <a:br>
              <a:rPr lang="en-US" sz="2800" dirty="0" smtClean="0">
                <a:latin typeface="Baskerville Old Face" pitchFamily="18" charset="0"/>
              </a:rPr>
            </a:br>
            <a:r>
              <a:rPr lang="en-US" sz="2800" dirty="0" smtClean="0">
                <a:solidFill>
                  <a:srgbClr val="FF0000"/>
                </a:solidFill>
                <a:latin typeface="Baskerville Old Face" pitchFamily="18" charset="0"/>
              </a:rPr>
              <a:t>C</a:t>
            </a:r>
            <a:r>
              <a:rPr lang="en-US" sz="2800" dirty="0" smtClean="0">
                <a:latin typeface="Baskerville Old Face" pitchFamily="18" charset="0"/>
              </a:rPr>
              <a:t>. Tom Sawyer Abroad</a:t>
            </a:r>
            <a:br>
              <a:rPr lang="en-US" sz="2800" dirty="0" smtClean="0">
                <a:latin typeface="Baskerville Old Face" pitchFamily="18" charset="0"/>
              </a:rPr>
            </a:br>
            <a:r>
              <a:rPr lang="en-US" sz="2800" dirty="0" smtClean="0">
                <a:solidFill>
                  <a:srgbClr val="FF0000"/>
                </a:solidFill>
                <a:latin typeface="Baskerville Old Face" pitchFamily="18" charset="0"/>
              </a:rPr>
              <a:t>D</a:t>
            </a:r>
            <a:r>
              <a:rPr lang="en-US" sz="2800" dirty="0" smtClean="0">
                <a:latin typeface="Baskerville Old Face" pitchFamily="18" charset="0"/>
              </a:rPr>
              <a:t>. Tom Sawyer the Detective</a:t>
            </a:r>
            <a:endParaRPr lang="ru-RU" sz="2800" dirty="0"/>
          </a:p>
        </p:txBody>
      </p:sp>
    </p:spTree>
  </p:cSld>
  <p:clrMapOvr>
    <a:masterClrMapping/>
  </p:clrMapOvr>
  <p:transition>
    <p:wipe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ello_html_44dd0503.jpg"/>
          <p:cNvPicPr>
            <a:picLocks noChangeAspect="1"/>
          </p:cNvPicPr>
          <p:nvPr/>
        </p:nvPicPr>
        <p:blipFill>
          <a:blip r:embed="rId2"/>
          <a:stretch>
            <a:fillRect/>
          </a:stretch>
        </p:blipFill>
        <p:spPr>
          <a:xfrm>
            <a:off x="-95482" y="0"/>
            <a:ext cx="9239482" cy="6858000"/>
          </a:xfrm>
          <a:prstGeom prst="rect">
            <a:avLst/>
          </a:prstGeom>
          <a:ln>
            <a:noFill/>
          </a:ln>
          <a:effectLst>
            <a:softEdge rad="112500"/>
          </a:effectLst>
        </p:spPr>
      </p:pic>
      <p:pic>
        <p:nvPicPr>
          <p:cNvPr id="6" name="Рисунок 5" descr="Tom-Sawyer-logo-stacked.png"/>
          <p:cNvPicPr>
            <a:picLocks noChangeAspect="1"/>
          </p:cNvPicPr>
          <p:nvPr/>
        </p:nvPicPr>
        <p:blipFill>
          <a:blip r:embed="rId3" cstate="print"/>
          <a:stretch>
            <a:fillRect/>
          </a:stretch>
        </p:blipFill>
        <p:spPr>
          <a:xfrm>
            <a:off x="571472" y="4643446"/>
            <a:ext cx="2428892" cy="1001685"/>
          </a:xfrm>
          <a:prstGeom prst="rect">
            <a:avLst/>
          </a:prstGeom>
        </p:spPr>
      </p:pic>
      <p:sp>
        <p:nvSpPr>
          <p:cNvPr id="7" name="TextBox 6"/>
          <p:cNvSpPr txBox="1"/>
          <p:nvPr/>
        </p:nvSpPr>
        <p:spPr>
          <a:xfrm>
            <a:off x="1000100" y="2857496"/>
            <a:ext cx="7215238" cy="1323439"/>
          </a:xfrm>
          <a:prstGeom prst="rect">
            <a:avLst/>
          </a:prstGeom>
          <a:noFill/>
        </p:spPr>
        <p:txBody>
          <a:bodyPr wrap="square" rtlCol="0">
            <a:spAutoFit/>
          </a:bodyPr>
          <a:lstStyle/>
          <a:p>
            <a:pPr algn="ctr"/>
            <a:r>
              <a:rPr lang="en-US" sz="4000" b="1" dirty="0" smtClean="0">
                <a:solidFill>
                  <a:srgbClr val="FF0000"/>
                </a:solidFill>
                <a:latin typeface="Baskerville Old Face" pitchFamily="18" charset="0"/>
              </a:rPr>
              <a:t>Who is on trial for the murder of Dr. Robinson?</a:t>
            </a:r>
            <a:endParaRPr lang="ru-RU" sz="4000" b="1" dirty="0">
              <a:solidFill>
                <a:srgbClr val="FF0000"/>
              </a:solidFill>
            </a:endParaRPr>
          </a:p>
        </p:txBody>
      </p:sp>
    </p:spTree>
  </p:cSld>
  <p:clrMapOvr>
    <a:masterClrMapping/>
  </p:clrMapOvr>
  <p:transition>
    <p:strips dir="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ello_html_44dd0503.jpg"/>
          <p:cNvPicPr>
            <a:picLocks noChangeAspect="1"/>
          </p:cNvPicPr>
          <p:nvPr/>
        </p:nvPicPr>
        <p:blipFill>
          <a:blip r:embed="rId2"/>
          <a:stretch>
            <a:fillRect/>
          </a:stretch>
        </p:blipFill>
        <p:spPr>
          <a:xfrm>
            <a:off x="-95482" y="0"/>
            <a:ext cx="9239482" cy="6858000"/>
          </a:xfrm>
          <a:prstGeom prst="rect">
            <a:avLst/>
          </a:prstGeom>
          <a:ln>
            <a:noFill/>
          </a:ln>
          <a:effectLst>
            <a:softEdge rad="112500"/>
          </a:effectLst>
        </p:spPr>
      </p:pic>
      <p:pic>
        <p:nvPicPr>
          <p:cNvPr id="6" name="Рисунок 5" descr="Tom-Sawyer-logo-stacked.png"/>
          <p:cNvPicPr>
            <a:picLocks noChangeAspect="1"/>
          </p:cNvPicPr>
          <p:nvPr/>
        </p:nvPicPr>
        <p:blipFill>
          <a:blip r:embed="rId3" cstate="print"/>
          <a:stretch>
            <a:fillRect/>
          </a:stretch>
        </p:blipFill>
        <p:spPr>
          <a:xfrm>
            <a:off x="571472" y="4643446"/>
            <a:ext cx="2428892" cy="1001685"/>
          </a:xfrm>
          <a:prstGeom prst="rect">
            <a:avLst/>
          </a:prstGeom>
        </p:spPr>
      </p:pic>
      <p:sp>
        <p:nvSpPr>
          <p:cNvPr id="1030" name="Rectangle 6"/>
          <p:cNvSpPr>
            <a:spLocks noChangeArrowheads="1"/>
          </p:cNvSpPr>
          <p:nvPr/>
        </p:nvSpPr>
        <p:spPr bwMode="auto">
          <a:xfrm>
            <a:off x="1357290" y="2661378"/>
            <a:ext cx="6143668" cy="1181002"/>
          </a:xfrm>
          <a:prstGeom prst="rect">
            <a:avLst/>
          </a:prstGeom>
          <a:noFill/>
          <a:ln w="9525">
            <a:noFill/>
            <a:miter lim="800000"/>
            <a:headEnd/>
            <a:tailEnd/>
          </a:ln>
          <a:effectLst/>
        </p:spPr>
        <p:txBody>
          <a:bodyPr vert="horz" wrap="square" lIns="91440" tIns="190440" rIns="91440" bIns="952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rgbClr val="FF0000"/>
                </a:solidFill>
                <a:effectLst/>
                <a:latin typeface="Baskerville Old Face" pitchFamily="18" charset="0"/>
                <a:ea typeface="Times New Roman" pitchFamily="18" charset="0"/>
                <a:cs typeface="Arial" pitchFamily="34" charset="0"/>
              </a:rPr>
              <a:t>How old is Tom Sawyer?</a:t>
            </a:r>
            <a:endParaRPr kumimoji="0" lang="ru-RU" sz="4000" b="1" i="0" u="none" strike="noStrike" cap="none" normalizeH="0" baseline="0" dirty="0" smtClean="0">
              <a:ln>
                <a:noFill/>
              </a:ln>
              <a:solidFill>
                <a:srgbClr val="FF0000"/>
              </a:solidFill>
              <a:effectLst/>
              <a:latin typeface="Cambria"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plus/>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ello_html_44dd0503.jpg"/>
          <p:cNvPicPr>
            <a:picLocks noChangeAspect="1"/>
          </p:cNvPicPr>
          <p:nvPr/>
        </p:nvPicPr>
        <p:blipFill>
          <a:blip r:embed="rId2"/>
          <a:stretch>
            <a:fillRect/>
          </a:stretch>
        </p:blipFill>
        <p:spPr>
          <a:xfrm>
            <a:off x="-95482" y="0"/>
            <a:ext cx="9239482" cy="6858000"/>
          </a:xfrm>
          <a:prstGeom prst="rect">
            <a:avLst/>
          </a:prstGeom>
          <a:ln>
            <a:noFill/>
          </a:ln>
          <a:effectLst>
            <a:softEdge rad="112500"/>
          </a:effectLst>
        </p:spPr>
      </p:pic>
      <p:pic>
        <p:nvPicPr>
          <p:cNvPr id="6" name="Рисунок 5" descr="Tom-Sawyer-logo-stacked.png"/>
          <p:cNvPicPr>
            <a:picLocks noChangeAspect="1"/>
          </p:cNvPicPr>
          <p:nvPr/>
        </p:nvPicPr>
        <p:blipFill>
          <a:blip r:embed="rId3" cstate="print"/>
          <a:stretch>
            <a:fillRect/>
          </a:stretch>
        </p:blipFill>
        <p:spPr>
          <a:xfrm>
            <a:off x="571472" y="4643446"/>
            <a:ext cx="2428892" cy="1001685"/>
          </a:xfrm>
          <a:prstGeom prst="rect">
            <a:avLst/>
          </a:prstGeom>
        </p:spPr>
      </p:pic>
      <p:sp>
        <p:nvSpPr>
          <p:cNvPr id="5" name="TextBox 4"/>
          <p:cNvSpPr txBox="1"/>
          <p:nvPr/>
        </p:nvSpPr>
        <p:spPr>
          <a:xfrm>
            <a:off x="1571604" y="2857496"/>
            <a:ext cx="6500858" cy="984885"/>
          </a:xfrm>
          <a:prstGeom prst="rect">
            <a:avLst/>
          </a:prstGeom>
          <a:noFill/>
        </p:spPr>
        <p:txBody>
          <a:bodyPr wrap="square" rtlCol="0">
            <a:spAutoFit/>
          </a:bodyPr>
          <a:lstStyle/>
          <a:p>
            <a:pPr algn="ctr"/>
            <a:r>
              <a:rPr lang="en-US" sz="4000" b="1" dirty="0" smtClean="0">
                <a:solidFill>
                  <a:srgbClr val="FF0000"/>
                </a:solidFill>
                <a:latin typeface="Baskerville Old Face" pitchFamily="18" charset="0"/>
              </a:rPr>
              <a:t>Where does Tom Sawyer live?</a:t>
            </a:r>
            <a:endParaRPr lang="ru-RU" sz="4000" b="1" dirty="0" smtClean="0">
              <a:solidFill>
                <a:srgbClr val="FF0000"/>
              </a:solidFill>
            </a:endParaRPr>
          </a:p>
          <a:p>
            <a:endParaRPr lang="ru-RU" dirty="0"/>
          </a:p>
        </p:txBody>
      </p:sp>
    </p:spTree>
  </p:cSld>
  <p:clrMapOvr>
    <a:masterClrMapping/>
  </p:clrMapOvr>
  <p:transition>
    <p:strips dir="l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ello_html_44dd0503.jpg"/>
          <p:cNvPicPr>
            <a:picLocks noChangeAspect="1"/>
          </p:cNvPicPr>
          <p:nvPr/>
        </p:nvPicPr>
        <p:blipFill>
          <a:blip r:embed="rId2"/>
          <a:stretch>
            <a:fillRect/>
          </a:stretch>
        </p:blipFill>
        <p:spPr>
          <a:xfrm>
            <a:off x="-95482" y="0"/>
            <a:ext cx="9239482" cy="6858000"/>
          </a:xfrm>
          <a:prstGeom prst="rect">
            <a:avLst/>
          </a:prstGeom>
          <a:ln>
            <a:noFill/>
          </a:ln>
          <a:effectLst>
            <a:softEdge rad="112500"/>
          </a:effectLst>
        </p:spPr>
      </p:pic>
      <p:pic>
        <p:nvPicPr>
          <p:cNvPr id="6" name="Рисунок 5" descr="Tom-Sawyer-logo-stacked.png"/>
          <p:cNvPicPr>
            <a:picLocks noChangeAspect="1"/>
          </p:cNvPicPr>
          <p:nvPr/>
        </p:nvPicPr>
        <p:blipFill>
          <a:blip r:embed="rId3" cstate="print"/>
          <a:stretch>
            <a:fillRect/>
          </a:stretch>
        </p:blipFill>
        <p:spPr>
          <a:xfrm>
            <a:off x="571472" y="4643446"/>
            <a:ext cx="2428892" cy="1001685"/>
          </a:xfrm>
          <a:prstGeom prst="rect">
            <a:avLst/>
          </a:prstGeom>
        </p:spPr>
      </p:pic>
      <p:sp>
        <p:nvSpPr>
          <p:cNvPr id="5" name="TextBox 4"/>
          <p:cNvSpPr txBox="1"/>
          <p:nvPr/>
        </p:nvSpPr>
        <p:spPr>
          <a:xfrm>
            <a:off x="1285852" y="2857496"/>
            <a:ext cx="6786610" cy="1323439"/>
          </a:xfrm>
          <a:prstGeom prst="rect">
            <a:avLst/>
          </a:prstGeom>
          <a:noFill/>
        </p:spPr>
        <p:txBody>
          <a:bodyPr wrap="square" rtlCol="0">
            <a:spAutoFit/>
          </a:bodyPr>
          <a:lstStyle/>
          <a:p>
            <a:pPr algn="ctr"/>
            <a:r>
              <a:rPr lang="en-US" sz="4000" b="1" dirty="0" smtClean="0">
                <a:solidFill>
                  <a:srgbClr val="FF0000"/>
                </a:solidFill>
                <a:latin typeface="Baskerville Old Face" pitchFamily="18" charset="0"/>
              </a:rPr>
              <a:t>Who was Tom Sawyer’s sweetheart?</a:t>
            </a:r>
            <a:endParaRPr lang="ru-RU" sz="4000" b="1" dirty="0">
              <a:solidFill>
                <a:srgbClr val="FF0000"/>
              </a:solidFill>
            </a:endParaRPr>
          </a:p>
        </p:txBody>
      </p:sp>
    </p:spTree>
  </p:cSld>
  <p:clrMapOvr>
    <a:masterClrMapping/>
  </p:clrMapOvr>
  <p:transition>
    <p:zoom dir="in"/>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0015-012-.png"/>
          <p:cNvPicPr>
            <a:picLocks noChangeAspect="1"/>
          </p:cNvPicPr>
          <p:nvPr/>
        </p:nvPicPr>
        <p:blipFill>
          <a:blip r:embed="rId2" cstate="print"/>
          <a:stretch>
            <a:fillRect/>
          </a:stretch>
        </p:blipFill>
        <p:spPr>
          <a:xfrm>
            <a:off x="500034" y="500042"/>
            <a:ext cx="3581424" cy="3357585"/>
          </a:xfrm>
          <a:prstGeom prst="rect">
            <a:avLst/>
          </a:prstGeom>
          <a:ln>
            <a:noFill/>
          </a:ln>
          <a:effectLst>
            <a:softEdge rad="112500"/>
          </a:effectLst>
        </p:spPr>
      </p:pic>
      <p:pic>
        <p:nvPicPr>
          <p:cNvPr id="3" name="Рисунок 2" descr="4_fe00cf7079c843234b4bf496dc9fc714_1519574628.jpg"/>
          <p:cNvPicPr>
            <a:picLocks noChangeAspect="1"/>
          </p:cNvPicPr>
          <p:nvPr/>
        </p:nvPicPr>
        <p:blipFill>
          <a:blip r:embed="rId3"/>
          <a:stretch>
            <a:fillRect/>
          </a:stretch>
        </p:blipFill>
        <p:spPr>
          <a:xfrm>
            <a:off x="4357686" y="428604"/>
            <a:ext cx="3357586" cy="3357586"/>
          </a:xfrm>
          <a:prstGeom prst="rect">
            <a:avLst/>
          </a:prstGeom>
          <a:ln>
            <a:noFill/>
          </a:ln>
          <a:effectLst>
            <a:softEdge rad="112500"/>
          </a:effectLst>
        </p:spPr>
      </p:pic>
      <p:pic>
        <p:nvPicPr>
          <p:cNvPr id="4" name="Рисунок 3" descr="319.jpg"/>
          <p:cNvPicPr>
            <a:picLocks noChangeAspect="1"/>
          </p:cNvPicPr>
          <p:nvPr/>
        </p:nvPicPr>
        <p:blipFill>
          <a:blip r:embed="rId4" cstate="print"/>
          <a:stretch>
            <a:fillRect/>
          </a:stretch>
        </p:blipFill>
        <p:spPr>
          <a:xfrm>
            <a:off x="2000232" y="4000504"/>
            <a:ext cx="4857784" cy="2615202"/>
          </a:xfrm>
          <a:prstGeom prst="rect">
            <a:avLst/>
          </a:prstGeom>
          <a:ln>
            <a:noFill/>
          </a:ln>
          <a:effectLst>
            <a:softEdge rad="112500"/>
          </a:effec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ello_html_44dd0503.jpg"/>
          <p:cNvPicPr>
            <a:picLocks noChangeAspect="1"/>
          </p:cNvPicPr>
          <p:nvPr/>
        </p:nvPicPr>
        <p:blipFill>
          <a:blip r:embed="rId2"/>
          <a:stretch>
            <a:fillRect/>
          </a:stretch>
        </p:blipFill>
        <p:spPr>
          <a:xfrm>
            <a:off x="-95482" y="0"/>
            <a:ext cx="9239482" cy="6858000"/>
          </a:xfrm>
          <a:prstGeom prst="rect">
            <a:avLst/>
          </a:prstGeom>
          <a:ln>
            <a:noFill/>
          </a:ln>
          <a:effectLst>
            <a:softEdge rad="112500"/>
          </a:effectLst>
        </p:spPr>
      </p:pic>
      <p:pic>
        <p:nvPicPr>
          <p:cNvPr id="6" name="Рисунок 5" descr="Tom-Sawyer-logo-stacked.png"/>
          <p:cNvPicPr>
            <a:picLocks noChangeAspect="1"/>
          </p:cNvPicPr>
          <p:nvPr/>
        </p:nvPicPr>
        <p:blipFill>
          <a:blip r:embed="rId3" cstate="print"/>
          <a:stretch>
            <a:fillRect/>
          </a:stretch>
        </p:blipFill>
        <p:spPr>
          <a:xfrm>
            <a:off x="571472" y="4643446"/>
            <a:ext cx="2428892" cy="1001685"/>
          </a:xfrm>
          <a:prstGeom prst="rect">
            <a:avLst/>
          </a:prstGeom>
        </p:spPr>
      </p:pic>
      <p:sp>
        <p:nvSpPr>
          <p:cNvPr id="7" name="TextBox 6"/>
          <p:cNvSpPr txBox="1"/>
          <p:nvPr/>
        </p:nvSpPr>
        <p:spPr>
          <a:xfrm>
            <a:off x="1357290" y="2786058"/>
            <a:ext cx="6500858" cy="1938992"/>
          </a:xfrm>
          <a:prstGeom prst="rect">
            <a:avLst/>
          </a:prstGeom>
          <a:noFill/>
        </p:spPr>
        <p:txBody>
          <a:bodyPr wrap="square" rtlCol="0">
            <a:spAutoFit/>
          </a:bodyPr>
          <a:lstStyle/>
          <a:p>
            <a:pPr algn="ctr" fontAlgn="base">
              <a:spcBef>
                <a:spcPct val="0"/>
              </a:spcBef>
              <a:spcAft>
                <a:spcPct val="0"/>
              </a:spcAft>
            </a:pPr>
            <a:r>
              <a:rPr lang="en-US" sz="4000" b="1" dirty="0" smtClean="0">
                <a:solidFill>
                  <a:srgbClr val="FF0000"/>
                </a:solidFill>
                <a:latin typeface="Baskerville Old Face" pitchFamily="18" charset="0"/>
              </a:rPr>
              <a:t>Who is the person that really killed Dr. Robinson?</a:t>
            </a:r>
            <a:endParaRPr lang="ru-RU" sz="4000" dirty="0" smtClean="0">
              <a:solidFill>
                <a:srgbClr val="FF0000"/>
              </a:solidFill>
            </a:endParaRPr>
          </a:p>
          <a:p>
            <a:pPr lvl="0" algn="ctr" fontAlgn="base">
              <a:spcBef>
                <a:spcPct val="0"/>
              </a:spcBef>
              <a:spcAft>
                <a:spcPct val="0"/>
              </a:spcAft>
            </a:pPr>
            <a:endParaRPr lang="ru-RU" sz="4000" b="1" dirty="0" smtClean="0">
              <a:solidFill>
                <a:srgbClr val="FF0000"/>
              </a:solidFill>
              <a:latin typeface="Cambria" pitchFamily="18" charset="0"/>
              <a:ea typeface="Times New Roman" pitchFamily="18" charset="0"/>
              <a:cs typeface="Times New Roman" pitchFamily="18" charset="0"/>
            </a:endParaRPr>
          </a:p>
        </p:txBody>
      </p:sp>
    </p:spTree>
  </p:cSld>
  <p:clrMapOvr>
    <a:masterClrMapping/>
  </p:clrMapOvr>
  <p:transition>
    <p:split orient="vert" dir="in"/>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ello_html_44dd0503.jpg"/>
          <p:cNvPicPr>
            <a:picLocks noChangeAspect="1"/>
          </p:cNvPicPr>
          <p:nvPr/>
        </p:nvPicPr>
        <p:blipFill>
          <a:blip r:embed="rId2"/>
          <a:stretch>
            <a:fillRect/>
          </a:stretch>
        </p:blipFill>
        <p:spPr>
          <a:xfrm>
            <a:off x="-95482" y="0"/>
            <a:ext cx="9239482" cy="6858000"/>
          </a:xfrm>
          <a:prstGeom prst="rect">
            <a:avLst/>
          </a:prstGeom>
          <a:ln>
            <a:noFill/>
          </a:ln>
          <a:effectLst>
            <a:softEdge rad="112500"/>
          </a:effectLst>
        </p:spPr>
      </p:pic>
      <p:pic>
        <p:nvPicPr>
          <p:cNvPr id="6" name="Рисунок 5" descr="Tom-Sawyer-logo-stacked.png"/>
          <p:cNvPicPr>
            <a:picLocks noChangeAspect="1"/>
          </p:cNvPicPr>
          <p:nvPr/>
        </p:nvPicPr>
        <p:blipFill>
          <a:blip r:embed="rId3" cstate="print"/>
          <a:stretch>
            <a:fillRect/>
          </a:stretch>
        </p:blipFill>
        <p:spPr>
          <a:xfrm>
            <a:off x="571472" y="4643446"/>
            <a:ext cx="2428892" cy="1001685"/>
          </a:xfrm>
          <a:prstGeom prst="rect">
            <a:avLst/>
          </a:prstGeom>
        </p:spPr>
      </p:pic>
      <p:sp>
        <p:nvSpPr>
          <p:cNvPr id="8" name="TextBox 7"/>
          <p:cNvSpPr txBox="1"/>
          <p:nvPr/>
        </p:nvSpPr>
        <p:spPr>
          <a:xfrm>
            <a:off x="1857356" y="2285992"/>
            <a:ext cx="5715040" cy="1077218"/>
          </a:xfrm>
          <a:prstGeom prst="rect">
            <a:avLst/>
          </a:prstGeom>
          <a:noFill/>
        </p:spPr>
        <p:txBody>
          <a:bodyPr wrap="square" rtlCol="0">
            <a:spAutoFit/>
          </a:bodyPr>
          <a:lstStyle/>
          <a:p>
            <a:pPr algn="ctr"/>
            <a:r>
              <a:rPr lang="en-US" sz="3200" b="1" dirty="0" smtClean="0">
                <a:solidFill>
                  <a:srgbClr val="FF0000"/>
                </a:solidFill>
                <a:latin typeface="Baskerville Old Face" pitchFamily="18" charset="0"/>
              </a:rPr>
              <a:t>Which of the following was one of Tom Sawyer’s school friends?</a:t>
            </a:r>
            <a:endParaRPr lang="ru-RU" sz="3200" b="1" dirty="0">
              <a:solidFill>
                <a:srgbClr val="FF0000"/>
              </a:solidFill>
            </a:endParaRPr>
          </a:p>
        </p:txBody>
      </p:sp>
      <p:sp>
        <p:nvSpPr>
          <p:cNvPr id="9" name="TextBox 8"/>
          <p:cNvSpPr txBox="1"/>
          <p:nvPr/>
        </p:nvSpPr>
        <p:spPr>
          <a:xfrm>
            <a:off x="2500298" y="3643314"/>
            <a:ext cx="4857784" cy="1846659"/>
          </a:xfrm>
          <a:prstGeom prst="rect">
            <a:avLst/>
          </a:prstGeom>
          <a:noFill/>
        </p:spPr>
        <p:txBody>
          <a:bodyPr wrap="square" rtlCol="0">
            <a:spAutoFit/>
          </a:bodyPr>
          <a:lstStyle/>
          <a:p>
            <a:pPr algn="ctr" fontAlgn="base"/>
            <a:r>
              <a:rPr lang="en-US" sz="3200" dirty="0" smtClean="0">
                <a:solidFill>
                  <a:srgbClr val="FF0000"/>
                </a:solidFill>
                <a:latin typeface="Baskerville Old Face" pitchFamily="18" charset="0"/>
              </a:rPr>
              <a:t>Joe Harper</a:t>
            </a:r>
            <a:endParaRPr lang="ru-RU" sz="3200" dirty="0" smtClean="0">
              <a:solidFill>
                <a:srgbClr val="FF0000"/>
              </a:solidFill>
            </a:endParaRPr>
          </a:p>
          <a:p>
            <a:pPr algn="ctr" fontAlgn="base"/>
            <a:r>
              <a:rPr lang="en-US" sz="3200" dirty="0" smtClean="0">
                <a:solidFill>
                  <a:srgbClr val="FF0000"/>
                </a:solidFill>
                <a:latin typeface="Baskerville Old Face" pitchFamily="18" charset="0"/>
              </a:rPr>
              <a:t> Ben Harper</a:t>
            </a:r>
            <a:endParaRPr lang="ru-RU" sz="3200" dirty="0" smtClean="0">
              <a:solidFill>
                <a:srgbClr val="FF0000"/>
              </a:solidFill>
            </a:endParaRPr>
          </a:p>
          <a:p>
            <a:pPr algn="ctr" fontAlgn="base"/>
            <a:r>
              <a:rPr lang="en-US" sz="3200" dirty="0" smtClean="0">
                <a:solidFill>
                  <a:srgbClr val="FF0000"/>
                </a:solidFill>
                <a:latin typeface="Baskerville Old Face" pitchFamily="18" charset="0"/>
              </a:rPr>
              <a:t> Dan Harper</a:t>
            </a:r>
            <a:endParaRPr lang="ru-RU" sz="3200" dirty="0" smtClean="0">
              <a:solidFill>
                <a:srgbClr val="FF0000"/>
              </a:solidFill>
            </a:endParaRPr>
          </a:p>
          <a:p>
            <a:endParaRPr lang="ru-RU" dirty="0"/>
          </a:p>
        </p:txBody>
      </p:sp>
    </p:spTree>
  </p:cSld>
  <p:clrMapOvr>
    <a:masterClrMapping/>
  </p:clrMapOvr>
  <p:transition>
    <p:split orient="vert" dir="in"/>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s1200.jpg"/>
          <p:cNvPicPr>
            <a:picLocks noChangeAspect="1"/>
          </p:cNvPicPr>
          <p:nvPr/>
        </p:nvPicPr>
        <p:blipFill>
          <a:blip r:embed="rId2"/>
          <a:stretch>
            <a:fillRect/>
          </a:stretch>
        </p:blipFill>
        <p:spPr>
          <a:xfrm>
            <a:off x="0" y="0"/>
            <a:ext cx="9144000" cy="6858000"/>
          </a:xfrm>
          <a:prstGeom prst="rect">
            <a:avLst/>
          </a:prstGeom>
          <a:ln>
            <a:noFill/>
          </a:ln>
          <a:effectLst>
            <a:softEdge rad="112500"/>
          </a:effectLst>
        </p:spPr>
      </p:pic>
      <p:pic>
        <p:nvPicPr>
          <p:cNvPr id="8" name="Рисунок 7" descr="26743942.jpg"/>
          <p:cNvPicPr>
            <a:picLocks noChangeAspect="1"/>
          </p:cNvPicPr>
          <p:nvPr/>
        </p:nvPicPr>
        <p:blipFill>
          <a:blip r:embed="rId3"/>
          <a:stretch>
            <a:fillRect/>
          </a:stretch>
        </p:blipFill>
        <p:spPr>
          <a:xfrm>
            <a:off x="1357290" y="2571744"/>
            <a:ext cx="6500826" cy="3143272"/>
          </a:xfrm>
          <a:prstGeom prst="rect">
            <a:avLst/>
          </a:prstGeom>
          <a:ln>
            <a:noFill/>
          </a:ln>
          <a:effectLst>
            <a:softEdge rad="112500"/>
          </a:effectLst>
        </p:spPr>
      </p:pic>
      <p:sp>
        <p:nvSpPr>
          <p:cNvPr id="9" name="TextBox 8"/>
          <p:cNvSpPr txBox="1"/>
          <p:nvPr/>
        </p:nvSpPr>
        <p:spPr>
          <a:xfrm>
            <a:off x="2143108" y="1285860"/>
            <a:ext cx="5000660" cy="1015663"/>
          </a:xfrm>
          <a:prstGeom prst="rect">
            <a:avLst/>
          </a:prstGeom>
          <a:noFill/>
        </p:spPr>
        <p:txBody>
          <a:bodyPr wrap="square" rtlCol="0">
            <a:spAutoFit/>
          </a:bodyPr>
          <a:lstStyle/>
          <a:p>
            <a:pPr algn="ctr"/>
            <a:r>
              <a:rPr lang="en-US" sz="6000" dirty="0" smtClean="0">
                <a:latin typeface="Algerian" pitchFamily="82" charset="0"/>
              </a:rPr>
              <a:t>Who is it?</a:t>
            </a:r>
            <a:endParaRPr lang="ru-RU" sz="6000" dirty="0"/>
          </a:p>
        </p:txBody>
      </p:sp>
      <p:pic>
        <p:nvPicPr>
          <p:cNvPr id="10" name="Рисунок 9" descr="Tom-Sawyer-logo-stacked.png"/>
          <p:cNvPicPr>
            <a:picLocks noChangeAspect="1"/>
          </p:cNvPicPr>
          <p:nvPr/>
        </p:nvPicPr>
        <p:blipFill>
          <a:blip r:embed="rId4" cstate="print"/>
          <a:stretch>
            <a:fillRect/>
          </a:stretch>
        </p:blipFill>
        <p:spPr>
          <a:xfrm>
            <a:off x="214282" y="5429264"/>
            <a:ext cx="2857488" cy="1178440"/>
          </a:xfrm>
          <a:prstGeom prst="rect">
            <a:avLst/>
          </a:prstGeom>
        </p:spPr>
      </p:pic>
    </p:spTree>
  </p:cSld>
  <p:clrMapOvr>
    <a:masterClrMapping/>
  </p:clrMapOvr>
  <p:transition>
    <p:wheel spokes="8"/>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descr="timetorelax.jpg"/>
          <p:cNvPicPr>
            <a:picLocks noChangeAspect="1"/>
          </p:cNvPicPr>
          <p:nvPr/>
        </p:nvPicPr>
        <p:blipFill>
          <a:blip r:embed="rId2"/>
          <a:stretch>
            <a:fillRect/>
          </a:stretch>
        </p:blipFill>
        <p:spPr>
          <a:xfrm>
            <a:off x="0" y="160010"/>
            <a:ext cx="9144000" cy="6697990"/>
          </a:xfrm>
          <a:prstGeom prst="rect">
            <a:avLst/>
          </a:prstGeom>
          <a:ln>
            <a:noFill/>
          </a:ln>
          <a:effectLst>
            <a:softEdge rad="112500"/>
          </a:effectLst>
        </p:spPr>
      </p:pic>
    </p:spTree>
  </p:cSld>
  <p:clrMapOvr>
    <a:masterClrMapping/>
  </p:clrMapOvr>
  <p:transition>
    <p:wheel spokes="3"/>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s1200.jpg"/>
          <p:cNvPicPr>
            <a:picLocks noChangeAspect="1"/>
          </p:cNvPicPr>
          <p:nvPr/>
        </p:nvPicPr>
        <p:blipFill>
          <a:blip r:embed="rId2"/>
          <a:stretch>
            <a:fillRect/>
          </a:stretch>
        </p:blipFill>
        <p:spPr>
          <a:xfrm>
            <a:off x="0" y="0"/>
            <a:ext cx="9144000" cy="6858000"/>
          </a:xfrm>
          <a:prstGeom prst="rect">
            <a:avLst/>
          </a:prstGeom>
          <a:ln>
            <a:noFill/>
          </a:ln>
          <a:effectLst>
            <a:softEdge rad="112500"/>
          </a:effectLst>
        </p:spPr>
      </p:pic>
      <p:sp>
        <p:nvSpPr>
          <p:cNvPr id="4" name="TextBox 3"/>
          <p:cNvSpPr txBox="1"/>
          <p:nvPr/>
        </p:nvSpPr>
        <p:spPr>
          <a:xfrm>
            <a:off x="1500166" y="928670"/>
            <a:ext cx="6500858" cy="1446550"/>
          </a:xfrm>
          <a:prstGeom prst="rect">
            <a:avLst/>
          </a:prstGeom>
          <a:noFill/>
        </p:spPr>
        <p:txBody>
          <a:bodyPr wrap="square" rtlCol="0">
            <a:spAutoFit/>
          </a:bodyPr>
          <a:lstStyle/>
          <a:p>
            <a:pPr algn="ctr"/>
            <a:r>
              <a:rPr lang="en-US" sz="4400" dirty="0" smtClean="0">
                <a:latin typeface="Algerian" pitchFamily="82" charset="0"/>
              </a:rPr>
              <a:t>Comparing Characters</a:t>
            </a:r>
            <a:endParaRPr lang="ru-RU" sz="4400" dirty="0"/>
          </a:p>
        </p:txBody>
      </p:sp>
      <p:pic>
        <p:nvPicPr>
          <p:cNvPr id="5" name="Рисунок 4" descr="sddefault.jpg"/>
          <p:cNvPicPr>
            <a:picLocks noChangeAspect="1"/>
          </p:cNvPicPr>
          <p:nvPr/>
        </p:nvPicPr>
        <p:blipFill>
          <a:blip r:embed="rId3"/>
          <a:stretch>
            <a:fillRect/>
          </a:stretch>
        </p:blipFill>
        <p:spPr>
          <a:xfrm>
            <a:off x="428596" y="2428868"/>
            <a:ext cx="2762269" cy="2071702"/>
          </a:xfrm>
          <a:prstGeom prst="rect">
            <a:avLst/>
          </a:prstGeom>
          <a:ln>
            <a:noFill/>
          </a:ln>
          <a:effectLst>
            <a:softEdge rad="112500"/>
          </a:effectLst>
        </p:spPr>
      </p:pic>
      <p:pic>
        <p:nvPicPr>
          <p:cNvPr id="8" name="Рисунок 7" descr="rossijskij-akter-vladislav-galkin_002.jpg"/>
          <p:cNvPicPr>
            <a:picLocks noChangeAspect="1"/>
          </p:cNvPicPr>
          <p:nvPr/>
        </p:nvPicPr>
        <p:blipFill>
          <a:blip r:embed="rId4"/>
          <a:stretch>
            <a:fillRect/>
          </a:stretch>
        </p:blipFill>
        <p:spPr>
          <a:xfrm>
            <a:off x="6072198" y="2500306"/>
            <a:ext cx="2500330" cy="1875248"/>
          </a:xfrm>
          <a:prstGeom prst="rect">
            <a:avLst/>
          </a:prstGeom>
          <a:ln>
            <a:noFill/>
          </a:ln>
          <a:effectLst>
            <a:softEdge rad="112500"/>
          </a:effectLst>
        </p:spPr>
      </p:pic>
      <p:sp>
        <p:nvSpPr>
          <p:cNvPr id="9" name="TextBox 8"/>
          <p:cNvSpPr txBox="1"/>
          <p:nvPr/>
        </p:nvSpPr>
        <p:spPr>
          <a:xfrm>
            <a:off x="285720" y="4429132"/>
            <a:ext cx="2500330" cy="584775"/>
          </a:xfrm>
          <a:prstGeom prst="rect">
            <a:avLst/>
          </a:prstGeom>
          <a:noFill/>
        </p:spPr>
        <p:txBody>
          <a:bodyPr wrap="square" rtlCol="0">
            <a:spAutoFit/>
          </a:bodyPr>
          <a:lstStyle/>
          <a:p>
            <a:pPr algn="ctr"/>
            <a:r>
              <a:rPr lang="en-US" sz="3200" dirty="0" smtClean="0">
                <a:latin typeface="Algerian" pitchFamily="82" charset="0"/>
              </a:rPr>
              <a:t>Tom</a:t>
            </a:r>
            <a:endParaRPr lang="ru-RU" sz="3200" dirty="0"/>
          </a:p>
        </p:txBody>
      </p:sp>
      <p:sp>
        <p:nvSpPr>
          <p:cNvPr id="11" name="TextBox 10"/>
          <p:cNvSpPr txBox="1"/>
          <p:nvPr/>
        </p:nvSpPr>
        <p:spPr>
          <a:xfrm>
            <a:off x="6572264" y="4500570"/>
            <a:ext cx="1428760" cy="584775"/>
          </a:xfrm>
          <a:prstGeom prst="rect">
            <a:avLst/>
          </a:prstGeom>
          <a:noFill/>
        </p:spPr>
        <p:txBody>
          <a:bodyPr wrap="square" rtlCol="0">
            <a:spAutoFit/>
          </a:bodyPr>
          <a:lstStyle/>
          <a:p>
            <a:pPr algn="ctr"/>
            <a:r>
              <a:rPr lang="en-US" sz="3200" dirty="0" smtClean="0">
                <a:latin typeface="Algerian" pitchFamily="82" charset="0"/>
              </a:rPr>
              <a:t>Huck </a:t>
            </a:r>
            <a:endParaRPr lang="ru-RU" sz="3200" dirty="0"/>
          </a:p>
        </p:txBody>
      </p:sp>
      <p:pic>
        <p:nvPicPr>
          <p:cNvPr id="12" name="Рисунок 11" descr="Tom-Sawyer-logo-stacked.png"/>
          <p:cNvPicPr>
            <a:picLocks noChangeAspect="1"/>
          </p:cNvPicPr>
          <p:nvPr/>
        </p:nvPicPr>
        <p:blipFill>
          <a:blip r:embed="rId5" cstate="print"/>
          <a:stretch>
            <a:fillRect/>
          </a:stretch>
        </p:blipFill>
        <p:spPr>
          <a:xfrm>
            <a:off x="285720" y="5643578"/>
            <a:ext cx="2357422" cy="972211"/>
          </a:xfrm>
          <a:prstGeom prst="rect">
            <a:avLst/>
          </a:prstGeom>
        </p:spPr>
      </p:pic>
      <p:pic>
        <p:nvPicPr>
          <p:cNvPr id="13" name="Рисунок 12" descr="8730959.jpg"/>
          <p:cNvPicPr>
            <a:picLocks noChangeAspect="1"/>
          </p:cNvPicPr>
          <p:nvPr/>
        </p:nvPicPr>
        <p:blipFill>
          <a:blip r:embed="rId6"/>
          <a:stretch>
            <a:fillRect/>
          </a:stretch>
        </p:blipFill>
        <p:spPr>
          <a:xfrm>
            <a:off x="3428991" y="3500438"/>
            <a:ext cx="2565453" cy="1857388"/>
          </a:xfrm>
          <a:prstGeom prst="rect">
            <a:avLst/>
          </a:prstGeom>
          <a:ln>
            <a:noFill/>
          </a:ln>
          <a:effectLst>
            <a:softEdge rad="112500"/>
          </a:effectLst>
        </p:spPr>
      </p:pic>
      <p:sp>
        <p:nvSpPr>
          <p:cNvPr id="14" name="TextBox 13"/>
          <p:cNvSpPr txBox="1"/>
          <p:nvPr/>
        </p:nvSpPr>
        <p:spPr>
          <a:xfrm>
            <a:off x="3500430" y="5500702"/>
            <a:ext cx="2500330" cy="584775"/>
          </a:xfrm>
          <a:prstGeom prst="rect">
            <a:avLst/>
          </a:prstGeom>
          <a:noFill/>
        </p:spPr>
        <p:txBody>
          <a:bodyPr wrap="square" rtlCol="0">
            <a:spAutoFit/>
          </a:bodyPr>
          <a:lstStyle/>
          <a:p>
            <a:pPr algn="ctr"/>
            <a:r>
              <a:rPr lang="en-US" sz="3200" dirty="0" smtClean="0">
                <a:latin typeface="Algerian" pitchFamily="82" charset="0"/>
              </a:rPr>
              <a:t>SID</a:t>
            </a:r>
            <a:endParaRPr lang="ru-RU" sz="3200" dirty="0"/>
          </a:p>
        </p:txBody>
      </p:sp>
    </p:spTree>
  </p:cSld>
  <p:clrMapOvr>
    <a:masterClrMapping/>
  </p:clrMapOvr>
  <p:transition>
    <p:wheel spokes="8"/>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6357950" y="4500570"/>
            <a:ext cx="1928826" cy="584775"/>
          </a:xfrm>
          <a:prstGeom prst="rect">
            <a:avLst/>
          </a:prstGeom>
          <a:noFill/>
        </p:spPr>
        <p:txBody>
          <a:bodyPr wrap="square" rtlCol="0">
            <a:spAutoFit/>
          </a:bodyPr>
          <a:lstStyle/>
          <a:p>
            <a:pPr algn="ctr"/>
            <a:r>
              <a:rPr lang="en-US" sz="3200" dirty="0" smtClean="0">
                <a:latin typeface="Algerian" pitchFamily="82" charset="0"/>
              </a:rPr>
              <a:t> </a:t>
            </a:r>
            <a:endParaRPr lang="ru-RU" sz="3200" dirty="0"/>
          </a:p>
        </p:txBody>
      </p:sp>
      <p:pic>
        <p:nvPicPr>
          <p:cNvPr id="13" name="Рисунок 12" descr="fon_26.jpg"/>
          <p:cNvPicPr>
            <a:picLocks noChangeAspect="1"/>
          </p:cNvPicPr>
          <p:nvPr/>
        </p:nvPicPr>
        <p:blipFill>
          <a:blip r:embed="rId2"/>
          <a:stretch>
            <a:fillRect/>
          </a:stretch>
        </p:blipFill>
        <p:spPr>
          <a:xfrm>
            <a:off x="0" y="0"/>
            <a:ext cx="9144000" cy="6858000"/>
          </a:xfrm>
          <a:prstGeom prst="rect">
            <a:avLst/>
          </a:prstGeom>
          <a:ln>
            <a:noFill/>
          </a:ln>
          <a:effectLst>
            <a:softEdge rad="112500"/>
          </a:effectLst>
        </p:spPr>
      </p:pic>
      <p:sp>
        <p:nvSpPr>
          <p:cNvPr id="14" name="TextBox 13"/>
          <p:cNvSpPr txBox="1"/>
          <p:nvPr/>
        </p:nvSpPr>
        <p:spPr>
          <a:xfrm rot="655634">
            <a:off x="4857752" y="1214422"/>
            <a:ext cx="3286148" cy="707886"/>
          </a:xfrm>
          <a:prstGeom prst="rect">
            <a:avLst/>
          </a:prstGeom>
          <a:noFill/>
        </p:spPr>
        <p:txBody>
          <a:bodyPr wrap="square" rtlCol="0">
            <a:spAutoFit/>
          </a:bodyPr>
          <a:lstStyle/>
          <a:p>
            <a:pPr algn="ctr"/>
            <a:r>
              <a:rPr lang="en-US" sz="4000" dirty="0" smtClean="0">
                <a:latin typeface="Algerian" pitchFamily="82" charset="0"/>
              </a:rPr>
              <a:t>Dictogloss</a:t>
            </a:r>
            <a:endParaRPr lang="ru-RU" sz="4000" dirty="0"/>
          </a:p>
        </p:txBody>
      </p:sp>
      <p:pic>
        <p:nvPicPr>
          <p:cNvPr id="15" name="Рисунок 14" descr="bf4d87952ad0c0a535f121191f954b48ac278fed62da7ae0df71b6ba79cc8781-1024x757.jpeg"/>
          <p:cNvPicPr>
            <a:picLocks noChangeAspect="1"/>
          </p:cNvPicPr>
          <p:nvPr/>
        </p:nvPicPr>
        <p:blipFill>
          <a:blip r:embed="rId3" cstate="print"/>
          <a:stretch>
            <a:fillRect/>
          </a:stretch>
        </p:blipFill>
        <p:spPr>
          <a:xfrm rot="683911">
            <a:off x="4319760" y="2233538"/>
            <a:ext cx="3059849" cy="2262017"/>
          </a:xfrm>
          <a:prstGeom prst="rect">
            <a:avLst/>
          </a:prstGeom>
          <a:ln>
            <a:noFill/>
          </a:ln>
          <a:effectLst>
            <a:softEdge rad="112500"/>
          </a:effectLst>
        </p:spPr>
      </p:pic>
      <p:pic>
        <p:nvPicPr>
          <p:cNvPr id="16" name="Рисунок 15" descr="Tom-Sawyer-logo-stacked.png"/>
          <p:cNvPicPr>
            <a:picLocks noChangeAspect="1"/>
          </p:cNvPicPr>
          <p:nvPr/>
        </p:nvPicPr>
        <p:blipFill>
          <a:blip r:embed="rId4" cstate="print"/>
          <a:stretch>
            <a:fillRect/>
          </a:stretch>
        </p:blipFill>
        <p:spPr>
          <a:xfrm>
            <a:off x="6715140" y="5715016"/>
            <a:ext cx="2428860" cy="1001672"/>
          </a:xfrm>
          <a:prstGeom prst="rect">
            <a:avLst/>
          </a:prstGeom>
        </p:spPr>
      </p:pic>
    </p:spTree>
  </p:cSld>
  <p:clrMapOvr>
    <a:masterClrMapping/>
  </p:clrMapOvr>
  <p:transition>
    <p:pull dir="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6357950" y="4500570"/>
            <a:ext cx="1928826" cy="584775"/>
          </a:xfrm>
          <a:prstGeom prst="rect">
            <a:avLst/>
          </a:prstGeom>
          <a:noFill/>
        </p:spPr>
        <p:txBody>
          <a:bodyPr wrap="square" rtlCol="0">
            <a:spAutoFit/>
          </a:bodyPr>
          <a:lstStyle/>
          <a:p>
            <a:pPr algn="ctr"/>
            <a:r>
              <a:rPr lang="en-US" sz="3200" dirty="0" smtClean="0">
                <a:latin typeface="Algerian" pitchFamily="82" charset="0"/>
              </a:rPr>
              <a:t> </a:t>
            </a:r>
            <a:endParaRPr lang="ru-RU" sz="3200" dirty="0"/>
          </a:p>
        </p:txBody>
      </p:sp>
      <p:pic>
        <p:nvPicPr>
          <p:cNvPr id="16" name="Рисунок 15" descr="Tom-Sawyer-logo-stacked.png"/>
          <p:cNvPicPr>
            <a:picLocks noChangeAspect="1"/>
          </p:cNvPicPr>
          <p:nvPr/>
        </p:nvPicPr>
        <p:blipFill>
          <a:blip r:embed="rId2" cstate="print"/>
          <a:stretch>
            <a:fillRect/>
          </a:stretch>
        </p:blipFill>
        <p:spPr>
          <a:xfrm>
            <a:off x="6715140" y="5715016"/>
            <a:ext cx="2428860" cy="1001672"/>
          </a:xfrm>
          <a:prstGeom prst="rect">
            <a:avLst/>
          </a:prstGeom>
        </p:spPr>
      </p:pic>
      <p:pic>
        <p:nvPicPr>
          <p:cNvPr id="7" name="Рисунок 6" descr="127.jpg"/>
          <p:cNvPicPr>
            <a:picLocks noChangeAspect="1"/>
          </p:cNvPicPr>
          <p:nvPr/>
        </p:nvPicPr>
        <p:blipFill>
          <a:blip r:embed="rId3"/>
          <a:stretch>
            <a:fillRect/>
          </a:stretch>
        </p:blipFill>
        <p:spPr>
          <a:xfrm>
            <a:off x="0" y="0"/>
            <a:ext cx="9144000" cy="6858000"/>
          </a:xfrm>
          <a:prstGeom prst="rect">
            <a:avLst/>
          </a:prstGeom>
          <a:ln>
            <a:noFill/>
          </a:ln>
          <a:effectLst>
            <a:softEdge rad="112500"/>
          </a:effectLst>
        </p:spPr>
      </p:pic>
      <p:sp>
        <p:nvSpPr>
          <p:cNvPr id="8" name="TextBox 7"/>
          <p:cNvSpPr txBox="1"/>
          <p:nvPr/>
        </p:nvSpPr>
        <p:spPr>
          <a:xfrm>
            <a:off x="571472" y="1071546"/>
            <a:ext cx="3786214" cy="1231106"/>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2800" b="1" spc="50" dirty="0" smtClean="0">
                <a:ln w="11430"/>
                <a:solidFill>
                  <a:srgbClr val="FF0000"/>
                </a:solidFill>
                <a:latin typeface="Arial Unicode MS" pitchFamily="34" charset="-128"/>
                <a:ea typeface="Arial Unicode MS" pitchFamily="34" charset="-128"/>
                <a:cs typeface="Arial Unicode MS" pitchFamily="34" charset="-128"/>
              </a:rPr>
              <a:t>village</a:t>
            </a:r>
            <a:r>
              <a:rPr lang="en-US" sz="2800" b="1" spc="50" dirty="0" smtClean="0">
                <a:ln w="11430"/>
                <a:latin typeface="Arial Unicode MS" pitchFamily="34" charset="-128"/>
                <a:ea typeface="Arial Unicode MS" pitchFamily="34" charset="-128"/>
                <a:cs typeface="Arial Unicode MS" pitchFamily="34" charset="-128"/>
              </a:rPr>
              <a:t> [ˈ</a:t>
            </a:r>
            <a:r>
              <a:rPr lang="en-US" sz="2800" b="1" spc="50" dirty="0" err="1" smtClean="0">
                <a:ln w="11430"/>
                <a:latin typeface="Arial Unicode MS" pitchFamily="34" charset="-128"/>
                <a:ea typeface="Arial Unicode MS" pitchFamily="34" charset="-128"/>
                <a:cs typeface="Arial Unicode MS" pitchFamily="34" charset="-128"/>
              </a:rPr>
              <a:t>vɪlɪʤ</a:t>
            </a:r>
            <a:r>
              <a:rPr lang="en-US" sz="2800" b="1" spc="50" dirty="0" smtClean="0">
                <a:ln w="11430"/>
                <a:latin typeface="Arial Unicode MS" pitchFamily="34" charset="-128"/>
                <a:ea typeface="Arial Unicode MS" pitchFamily="34" charset="-128"/>
                <a:cs typeface="Arial Unicode MS" pitchFamily="34" charset="-128"/>
              </a:rPr>
              <a:t>] </a:t>
            </a:r>
            <a:r>
              <a:rPr lang="ru-RU" sz="2800" b="1" spc="50" dirty="0" smtClean="0">
                <a:ln w="11430"/>
                <a:latin typeface="Arial Unicode MS" pitchFamily="34" charset="-128"/>
                <a:ea typeface="Arial Unicode MS" pitchFamily="34" charset="-128"/>
                <a:cs typeface="Arial Unicode MS" pitchFamily="34" charset="-128"/>
              </a:rPr>
              <a:t>деревня</a:t>
            </a:r>
            <a:endParaRPr lang="en-US" sz="2800" b="1" spc="50" dirty="0" smtClean="0">
              <a:ln w="11430"/>
              <a:latin typeface="Arial Unicode MS" pitchFamily="34" charset="-128"/>
              <a:ea typeface="Arial Unicode MS" pitchFamily="34" charset="-128"/>
              <a:cs typeface="Arial Unicode MS" pitchFamily="34" charset="-128"/>
            </a:endParaRPr>
          </a:p>
          <a:p>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9" name="TextBox 8"/>
          <p:cNvSpPr txBox="1"/>
          <p:nvPr/>
        </p:nvSpPr>
        <p:spPr>
          <a:xfrm>
            <a:off x="571472" y="2357430"/>
            <a:ext cx="3786214" cy="954107"/>
          </a:xfrm>
          <a:prstGeom prst="rect">
            <a:avLst/>
          </a:prstGeom>
          <a:noFill/>
        </p:spPr>
        <p:txBody>
          <a:bodyPr wrap="square" rtlCol="0">
            <a:spAutoFit/>
          </a:bodyPr>
          <a:lstStyle/>
          <a:p>
            <a:r>
              <a:rPr lang="en-US" sz="2800" dirty="0" smtClean="0">
                <a:solidFill>
                  <a:srgbClr val="FF0000"/>
                </a:solidFill>
                <a:latin typeface="Arial Unicode MS" pitchFamily="34" charset="-128"/>
                <a:ea typeface="Arial Unicode MS" pitchFamily="34" charset="-128"/>
                <a:cs typeface="Arial Unicode MS" pitchFamily="34" charset="-128"/>
              </a:rPr>
              <a:t>graveyard </a:t>
            </a:r>
            <a:r>
              <a:rPr lang="en-US" sz="2800" dirty="0" smtClean="0">
                <a:latin typeface="Arial Unicode MS" pitchFamily="34" charset="-128"/>
                <a:ea typeface="Arial Unicode MS" pitchFamily="34" charset="-128"/>
                <a:cs typeface="Arial Unicode MS" pitchFamily="34" charset="-128"/>
              </a:rPr>
              <a:t>[ˈ</a:t>
            </a:r>
            <a:r>
              <a:rPr lang="en-US" sz="2800" dirty="0" err="1" smtClean="0">
                <a:latin typeface="Arial Unicode MS" pitchFamily="34" charset="-128"/>
                <a:ea typeface="Arial Unicode MS" pitchFamily="34" charset="-128"/>
                <a:cs typeface="Arial Unicode MS" pitchFamily="34" charset="-128"/>
              </a:rPr>
              <a:t>greɪvjɑːd</a:t>
            </a:r>
            <a:r>
              <a:rPr lang="en-US" sz="2800" dirty="0" smtClean="0">
                <a:latin typeface="Arial Unicode MS" pitchFamily="34" charset="-128"/>
                <a:ea typeface="Arial Unicode MS" pitchFamily="34" charset="-128"/>
                <a:cs typeface="Arial Unicode MS" pitchFamily="34" charset="-128"/>
              </a:rPr>
              <a:t>]</a:t>
            </a:r>
            <a:r>
              <a:rPr lang="ru-RU" sz="2800" dirty="0" smtClean="0">
                <a:latin typeface="Arial Unicode MS" pitchFamily="34" charset="-128"/>
                <a:ea typeface="Arial Unicode MS" pitchFamily="34" charset="-128"/>
                <a:cs typeface="Arial Unicode MS" pitchFamily="34" charset="-128"/>
              </a:rPr>
              <a:t>кладбище</a:t>
            </a:r>
            <a:endParaRPr lang="ru-RU" sz="2800" dirty="0">
              <a:latin typeface="Arial Unicode MS" pitchFamily="34" charset="-128"/>
              <a:ea typeface="Arial Unicode MS" pitchFamily="34" charset="-128"/>
              <a:cs typeface="Arial Unicode MS" pitchFamily="34" charset="-128"/>
            </a:endParaRPr>
          </a:p>
        </p:txBody>
      </p:sp>
      <p:sp>
        <p:nvSpPr>
          <p:cNvPr id="10" name="TextBox 9"/>
          <p:cNvSpPr txBox="1"/>
          <p:nvPr/>
        </p:nvSpPr>
        <p:spPr>
          <a:xfrm>
            <a:off x="500034" y="3929066"/>
            <a:ext cx="3857652" cy="523220"/>
          </a:xfrm>
          <a:prstGeom prst="rect">
            <a:avLst/>
          </a:prstGeom>
          <a:noFill/>
        </p:spPr>
        <p:txBody>
          <a:bodyPr wrap="square" rtlCol="0">
            <a:spAutoFit/>
          </a:bodyPr>
          <a:lstStyle/>
          <a:p>
            <a:r>
              <a:rPr lang="en-US" sz="2800" dirty="0" smtClean="0">
                <a:solidFill>
                  <a:srgbClr val="FF0000"/>
                </a:solidFill>
                <a:latin typeface="Arial Unicode MS" pitchFamily="34" charset="-128"/>
                <a:ea typeface="Arial Unicode MS" pitchFamily="34" charset="-128"/>
                <a:cs typeface="Arial Unicode MS" pitchFamily="34" charset="-128"/>
              </a:rPr>
              <a:t>meow</a:t>
            </a:r>
            <a:r>
              <a:rPr lang="en-US" sz="2800" dirty="0" smtClean="0">
                <a:latin typeface="Arial Unicode MS" pitchFamily="34" charset="-128"/>
                <a:ea typeface="Arial Unicode MS" pitchFamily="34" charset="-128"/>
                <a:cs typeface="Arial Unicode MS" pitchFamily="34" charset="-128"/>
              </a:rPr>
              <a:t> [miːˈ</a:t>
            </a:r>
            <a:r>
              <a:rPr lang="en-US" sz="2800" dirty="0" err="1" smtClean="0">
                <a:latin typeface="Arial Unicode MS" pitchFamily="34" charset="-128"/>
                <a:ea typeface="Arial Unicode MS" pitchFamily="34" charset="-128"/>
                <a:cs typeface="Arial Unicode MS" pitchFamily="34" charset="-128"/>
              </a:rPr>
              <a:t>aʊ</a:t>
            </a:r>
            <a:r>
              <a:rPr lang="en-US" sz="2800" dirty="0" smtClean="0">
                <a:latin typeface="Arial Unicode MS" pitchFamily="34" charset="-128"/>
                <a:ea typeface="Arial Unicode MS" pitchFamily="34" charset="-128"/>
                <a:cs typeface="Arial Unicode MS" pitchFamily="34" charset="-128"/>
              </a:rPr>
              <a:t>] </a:t>
            </a:r>
            <a:r>
              <a:rPr lang="ru-RU" sz="2800" dirty="0" smtClean="0">
                <a:latin typeface="Arial Unicode MS" pitchFamily="34" charset="-128"/>
                <a:ea typeface="Arial Unicode MS" pitchFamily="34" charset="-128"/>
                <a:cs typeface="Arial Unicode MS" pitchFamily="34" charset="-128"/>
              </a:rPr>
              <a:t>мяу</a:t>
            </a:r>
            <a:endParaRPr lang="ru-RU" sz="2800" dirty="0">
              <a:latin typeface="Arial Unicode MS" pitchFamily="34" charset="-128"/>
              <a:ea typeface="Arial Unicode MS" pitchFamily="34" charset="-128"/>
              <a:cs typeface="Arial Unicode MS" pitchFamily="34" charset="-128"/>
            </a:endParaRPr>
          </a:p>
        </p:txBody>
      </p:sp>
      <p:sp>
        <p:nvSpPr>
          <p:cNvPr id="12" name="TextBox 11"/>
          <p:cNvSpPr txBox="1"/>
          <p:nvPr/>
        </p:nvSpPr>
        <p:spPr>
          <a:xfrm>
            <a:off x="5357818" y="928670"/>
            <a:ext cx="3143272" cy="954107"/>
          </a:xfrm>
          <a:prstGeom prst="rect">
            <a:avLst/>
          </a:prstGeom>
          <a:noFill/>
        </p:spPr>
        <p:txBody>
          <a:bodyPr wrap="square" rtlCol="0">
            <a:spAutoFit/>
          </a:bodyPr>
          <a:lstStyle/>
          <a:p>
            <a:r>
              <a:rPr lang="en-US" sz="2800" dirty="0" smtClean="0">
                <a:solidFill>
                  <a:srgbClr val="FF0000"/>
                </a:solidFill>
                <a:latin typeface="Arial Unicode MS" pitchFamily="34" charset="-128"/>
                <a:ea typeface="Arial Unicode MS" pitchFamily="34" charset="-128"/>
                <a:cs typeface="Arial Unicode MS" pitchFamily="34" charset="-128"/>
              </a:rPr>
              <a:t>climb</a:t>
            </a:r>
            <a:r>
              <a:rPr lang="en-US" sz="2800" dirty="0" smtClean="0">
                <a:latin typeface="Arial Unicode MS" pitchFamily="34" charset="-128"/>
                <a:ea typeface="Arial Unicode MS" pitchFamily="34" charset="-128"/>
                <a:cs typeface="Arial Unicode MS" pitchFamily="34" charset="-128"/>
              </a:rPr>
              <a:t> [</a:t>
            </a:r>
            <a:r>
              <a:rPr lang="en-US" sz="2800" dirty="0" err="1" smtClean="0">
                <a:latin typeface="Arial Unicode MS" pitchFamily="34" charset="-128"/>
                <a:ea typeface="Arial Unicode MS" pitchFamily="34" charset="-128"/>
                <a:cs typeface="Arial Unicode MS" pitchFamily="34" charset="-128"/>
              </a:rPr>
              <a:t>klaɪm</a:t>
            </a:r>
            <a:r>
              <a:rPr lang="en-US" sz="2800" dirty="0" smtClean="0">
                <a:latin typeface="Arial Unicode MS" pitchFamily="34" charset="-128"/>
                <a:ea typeface="Arial Unicode MS" pitchFamily="34" charset="-128"/>
                <a:cs typeface="Arial Unicode MS" pitchFamily="34" charset="-128"/>
              </a:rPr>
              <a:t>] </a:t>
            </a:r>
            <a:r>
              <a:rPr lang="ru-RU" sz="2800" dirty="0" smtClean="0">
                <a:latin typeface="Arial Unicode MS" pitchFamily="34" charset="-128"/>
                <a:ea typeface="Arial Unicode MS" pitchFamily="34" charset="-128"/>
                <a:cs typeface="Arial Unicode MS" pitchFamily="34" charset="-128"/>
              </a:rPr>
              <a:t>взбираться</a:t>
            </a:r>
            <a:endParaRPr lang="ru-RU" sz="2800" dirty="0">
              <a:latin typeface="Arial Unicode MS" pitchFamily="34" charset="-128"/>
              <a:ea typeface="Arial Unicode MS" pitchFamily="34" charset="-128"/>
              <a:cs typeface="Arial Unicode MS" pitchFamily="34" charset="-128"/>
            </a:endParaRPr>
          </a:p>
        </p:txBody>
      </p:sp>
      <p:sp>
        <p:nvSpPr>
          <p:cNvPr id="17" name="TextBox 16"/>
          <p:cNvSpPr txBox="1"/>
          <p:nvPr/>
        </p:nvSpPr>
        <p:spPr>
          <a:xfrm>
            <a:off x="5357818" y="2285992"/>
            <a:ext cx="2928958" cy="954107"/>
          </a:xfrm>
          <a:prstGeom prst="rect">
            <a:avLst/>
          </a:prstGeom>
          <a:noFill/>
        </p:spPr>
        <p:txBody>
          <a:bodyPr wrap="square" rtlCol="0">
            <a:spAutoFit/>
          </a:bodyPr>
          <a:lstStyle/>
          <a:p>
            <a:r>
              <a:rPr lang="en-US" sz="2800" dirty="0" smtClean="0">
                <a:solidFill>
                  <a:srgbClr val="FF0000"/>
                </a:solidFill>
                <a:latin typeface="Arial Unicode MS" pitchFamily="34" charset="-128"/>
                <a:ea typeface="Arial Unicode MS" pitchFamily="34" charset="-128"/>
                <a:cs typeface="Arial Unicode MS" pitchFamily="34" charset="-128"/>
              </a:rPr>
              <a:t>quietly</a:t>
            </a:r>
            <a:r>
              <a:rPr lang="en-US" sz="2800" dirty="0" smtClean="0">
                <a:latin typeface="Arial Unicode MS" pitchFamily="34" charset="-128"/>
                <a:ea typeface="Arial Unicode MS" pitchFamily="34" charset="-128"/>
                <a:cs typeface="Arial Unicode MS" pitchFamily="34" charset="-128"/>
              </a:rPr>
              <a:t> [ˈ</a:t>
            </a:r>
            <a:r>
              <a:rPr lang="en-US" sz="2800" dirty="0" err="1" smtClean="0">
                <a:latin typeface="Arial Unicode MS" pitchFamily="34" charset="-128"/>
                <a:ea typeface="Arial Unicode MS" pitchFamily="34" charset="-128"/>
                <a:cs typeface="Arial Unicode MS" pitchFamily="34" charset="-128"/>
              </a:rPr>
              <a:t>kwaɪətlɪ</a:t>
            </a:r>
            <a:r>
              <a:rPr lang="en-US" sz="2800" dirty="0" smtClean="0">
                <a:latin typeface="Arial Unicode MS" pitchFamily="34" charset="-128"/>
                <a:ea typeface="Arial Unicode MS" pitchFamily="34" charset="-128"/>
                <a:cs typeface="Arial Unicode MS" pitchFamily="34" charset="-128"/>
              </a:rPr>
              <a:t>] </a:t>
            </a:r>
            <a:r>
              <a:rPr lang="ru-RU" sz="2800" dirty="0" smtClean="0">
                <a:latin typeface="Arial Unicode MS" pitchFamily="34" charset="-128"/>
                <a:ea typeface="Arial Unicode MS" pitchFamily="34" charset="-128"/>
                <a:cs typeface="Arial Unicode MS" pitchFamily="34" charset="-128"/>
              </a:rPr>
              <a:t>тихо</a:t>
            </a:r>
            <a:endParaRPr lang="ru-RU" sz="2800" dirty="0">
              <a:latin typeface="Arial Unicode MS" pitchFamily="34" charset="-128"/>
              <a:ea typeface="Arial Unicode MS" pitchFamily="34" charset="-128"/>
              <a:cs typeface="Arial Unicode MS" pitchFamily="34" charset="-128"/>
            </a:endParaRPr>
          </a:p>
        </p:txBody>
      </p:sp>
      <p:pic>
        <p:nvPicPr>
          <p:cNvPr id="18" name="Рисунок 17" descr="Tom-Sawyer-logo-stacked.png"/>
          <p:cNvPicPr>
            <a:picLocks noChangeAspect="1"/>
          </p:cNvPicPr>
          <p:nvPr/>
        </p:nvPicPr>
        <p:blipFill>
          <a:blip r:embed="rId4" cstate="print"/>
          <a:stretch>
            <a:fillRect/>
          </a:stretch>
        </p:blipFill>
        <p:spPr>
          <a:xfrm>
            <a:off x="5500694" y="5214950"/>
            <a:ext cx="3071834" cy="1266837"/>
          </a:xfrm>
          <a:prstGeom prst="rect">
            <a:avLst/>
          </a:prstGeom>
        </p:spPr>
      </p:pic>
      <p:sp>
        <p:nvSpPr>
          <p:cNvPr id="19" name="TextBox 18"/>
          <p:cNvSpPr txBox="1"/>
          <p:nvPr/>
        </p:nvSpPr>
        <p:spPr>
          <a:xfrm>
            <a:off x="5572132" y="3929066"/>
            <a:ext cx="2428892" cy="523220"/>
          </a:xfrm>
          <a:prstGeom prst="rect">
            <a:avLst/>
          </a:prstGeom>
          <a:noFill/>
        </p:spPr>
        <p:txBody>
          <a:bodyPr wrap="square" rtlCol="0">
            <a:spAutoFit/>
          </a:bodyPr>
          <a:lstStyle/>
          <a:p>
            <a:r>
              <a:rPr lang="en-US" sz="2800" dirty="0" smtClean="0">
                <a:solidFill>
                  <a:srgbClr val="FF0000"/>
                </a:solidFill>
                <a:latin typeface="Arial Unicode MS" pitchFamily="34" charset="-128"/>
                <a:ea typeface="Arial Unicode MS" pitchFamily="34" charset="-128"/>
                <a:cs typeface="Arial Unicode MS" pitchFamily="34" charset="-128"/>
              </a:rPr>
              <a:t>Huck</a:t>
            </a:r>
            <a:r>
              <a:rPr lang="en-US" sz="2800" dirty="0" smtClean="0">
                <a:latin typeface="Arial Unicode MS" pitchFamily="34" charset="-128"/>
                <a:ea typeface="Arial Unicode MS" pitchFamily="34" charset="-128"/>
                <a:cs typeface="Arial Unicode MS" pitchFamily="34" charset="-128"/>
              </a:rPr>
              <a:t> - </a:t>
            </a:r>
            <a:r>
              <a:rPr lang="ru-RU" sz="2800" dirty="0" smtClean="0">
                <a:latin typeface="Arial Unicode MS" pitchFamily="34" charset="-128"/>
                <a:ea typeface="Arial Unicode MS" pitchFamily="34" charset="-128"/>
                <a:cs typeface="Arial Unicode MS" pitchFamily="34" charset="-128"/>
              </a:rPr>
              <a:t>Гек</a:t>
            </a:r>
            <a:endParaRPr lang="ru-RU" sz="2800" dirty="0">
              <a:latin typeface="Arial Unicode MS" pitchFamily="34" charset="-128"/>
              <a:ea typeface="Arial Unicode MS" pitchFamily="34" charset="-128"/>
              <a:cs typeface="Arial Unicode MS" pitchFamily="34" charset="-128"/>
            </a:endParaRPr>
          </a:p>
        </p:txBody>
      </p:sp>
    </p:spTree>
  </p:cSld>
  <p:clrMapOvr>
    <a:masterClrMapping/>
  </p:clrMapOvr>
  <p:transition>
    <p:pull dir="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6357950" y="4500570"/>
            <a:ext cx="1928826" cy="584775"/>
          </a:xfrm>
          <a:prstGeom prst="rect">
            <a:avLst/>
          </a:prstGeom>
          <a:noFill/>
        </p:spPr>
        <p:txBody>
          <a:bodyPr wrap="square" rtlCol="0">
            <a:spAutoFit/>
          </a:bodyPr>
          <a:lstStyle/>
          <a:p>
            <a:pPr algn="ctr"/>
            <a:r>
              <a:rPr lang="en-US" sz="3200" dirty="0" smtClean="0">
                <a:latin typeface="Algerian" pitchFamily="82" charset="0"/>
              </a:rPr>
              <a:t> </a:t>
            </a:r>
            <a:endParaRPr lang="ru-RU" sz="3200" dirty="0"/>
          </a:p>
        </p:txBody>
      </p:sp>
      <p:pic>
        <p:nvPicPr>
          <p:cNvPr id="13" name="Рисунок 12" descr="fon_26.jpg"/>
          <p:cNvPicPr>
            <a:picLocks noChangeAspect="1"/>
          </p:cNvPicPr>
          <p:nvPr/>
        </p:nvPicPr>
        <p:blipFill>
          <a:blip r:embed="rId2"/>
          <a:stretch>
            <a:fillRect/>
          </a:stretch>
        </p:blipFill>
        <p:spPr>
          <a:xfrm>
            <a:off x="0" y="0"/>
            <a:ext cx="9144000" cy="6858000"/>
          </a:xfrm>
          <a:prstGeom prst="rect">
            <a:avLst/>
          </a:prstGeom>
          <a:ln>
            <a:noFill/>
          </a:ln>
          <a:effectLst>
            <a:softEdge rad="112500"/>
          </a:effectLst>
        </p:spPr>
      </p:pic>
      <p:pic>
        <p:nvPicPr>
          <p:cNvPr id="16" name="Рисунок 15" descr="Tom-Sawyer-logo-stacked.png"/>
          <p:cNvPicPr>
            <a:picLocks noChangeAspect="1"/>
          </p:cNvPicPr>
          <p:nvPr/>
        </p:nvPicPr>
        <p:blipFill>
          <a:blip r:embed="rId3" cstate="print"/>
          <a:stretch>
            <a:fillRect/>
          </a:stretch>
        </p:blipFill>
        <p:spPr>
          <a:xfrm>
            <a:off x="6715140" y="5715016"/>
            <a:ext cx="2428860" cy="1001672"/>
          </a:xfrm>
          <a:prstGeom prst="rect">
            <a:avLst/>
          </a:prstGeom>
        </p:spPr>
      </p:pic>
      <p:sp>
        <p:nvSpPr>
          <p:cNvPr id="7" name="TextBox 6"/>
          <p:cNvSpPr txBox="1"/>
          <p:nvPr/>
        </p:nvSpPr>
        <p:spPr>
          <a:xfrm rot="816355">
            <a:off x="4780358" y="156339"/>
            <a:ext cx="2935504" cy="5632311"/>
          </a:xfrm>
          <a:prstGeom prst="rect">
            <a:avLst/>
          </a:prstGeom>
          <a:noFill/>
        </p:spPr>
        <p:txBody>
          <a:bodyPr wrap="square" rtlCol="0">
            <a:spAutoFit/>
          </a:bodyPr>
          <a:lstStyle/>
          <a:p>
            <a:pPr algn="ctr"/>
            <a:r>
              <a:rPr lang="en-US" sz="2800" b="1" dirty="0" smtClean="0"/>
              <a:t>In the graveyard</a:t>
            </a:r>
            <a:endParaRPr lang="ru-RU" sz="2800" b="1" dirty="0" smtClean="0"/>
          </a:p>
          <a:p>
            <a:endParaRPr lang="en-US" sz="2000" dirty="0" smtClean="0"/>
          </a:p>
          <a:p>
            <a:r>
              <a:rPr lang="en-US" sz="2400" b="1" dirty="0" smtClean="0"/>
              <a:t>That night Tom went to bed at half past nine. He waited for Huck's meow, and at eleven o'clock it came. He climbed quietly out of the bedroom window, and then he and Huck walked out of the village with the dead cat.</a:t>
            </a:r>
          </a:p>
          <a:p>
            <a:endParaRPr lang="ru-RU" sz="2400" b="1" dirty="0"/>
          </a:p>
        </p:txBody>
      </p:sp>
    </p:spTree>
  </p:cSld>
  <p:clrMapOvr>
    <a:masterClrMapping/>
  </p:clrMapOvr>
  <p:transition>
    <p:pull dir="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6357950" y="4500570"/>
            <a:ext cx="1928826" cy="584775"/>
          </a:xfrm>
          <a:prstGeom prst="rect">
            <a:avLst/>
          </a:prstGeom>
          <a:noFill/>
        </p:spPr>
        <p:txBody>
          <a:bodyPr wrap="square" rtlCol="0">
            <a:spAutoFit/>
          </a:bodyPr>
          <a:lstStyle/>
          <a:p>
            <a:pPr algn="ctr"/>
            <a:r>
              <a:rPr lang="en-US" sz="3200" dirty="0" smtClean="0">
                <a:latin typeface="Algerian" pitchFamily="82" charset="0"/>
              </a:rPr>
              <a:t> </a:t>
            </a:r>
            <a:endParaRPr lang="ru-RU" sz="3200" dirty="0"/>
          </a:p>
        </p:txBody>
      </p:sp>
      <p:pic>
        <p:nvPicPr>
          <p:cNvPr id="7" name="Рисунок 6" descr="starie-knigi.jpg"/>
          <p:cNvPicPr>
            <a:picLocks noChangeAspect="1"/>
          </p:cNvPicPr>
          <p:nvPr/>
        </p:nvPicPr>
        <p:blipFill>
          <a:blip r:embed="rId2"/>
          <a:stretch>
            <a:fillRect/>
          </a:stretch>
        </p:blipFill>
        <p:spPr>
          <a:xfrm>
            <a:off x="0" y="0"/>
            <a:ext cx="9144000" cy="6858000"/>
          </a:xfrm>
          <a:prstGeom prst="rect">
            <a:avLst/>
          </a:prstGeom>
          <a:ln>
            <a:noFill/>
          </a:ln>
          <a:effectLst>
            <a:softEdge rad="112500"/>
          </a:effectLst>
        </p:spPr>
      </p:pic>
      <p:sp>
        <p:nvSpPr>
          <p:cNvPr id="8" name="TextBox 7"/>
          <p:cNvSpPr txBox="1"/>
          <p:nvPr/>
        </p:nvSpPr>
        <p:spPr>
          <a:xfrm>
            <a:off x="2714612" y="1071546"/>
            <a:ext cx="5929354" cy="769441"/>
          </a:xfrm>
          <a:prstGeom prst="rect">
            <a:avLst/>
          </a:prstGeom>
          <a:noFill/>
        </p:spPr>
        <p:txBody>
          <a:bodyPr wrap="square" rtlCol="0">
            <a:spAutoFit/>
          </a:bodyPr>
          <a:lstStyle/>
          <a:p>
            <a:r>
              <a:rPr lang="en-US" sz="4400" dirty="0" smtClean="0">
                <a:latin typeface="Algerian" pitchFamily="82" charset="0"/>
              </a:rPr>
              <a:t>The lesson is over </a:t>
            </a:r>
            <a:endParaRPr lang="ru-RU" sz="4400" dirty="0"/>
          </a:p>
        </p:txBody>
      </p:sp>
      <p:sp>
        <p:nvSpPr>
          <p:cNvPr id="9" name="TextBox 8"/>
          <p:cNvSpPr txBox="1"/>
          <p:nvPr/>
        </p:nvSpPr>
        <p:spPr>
          <a:xfrm>
            <a:off x="4143372" y="4929198"/>
            <a:ext cx="4714908" cy="923330"/>
          </a:xfrm>
          <a:prstGeom prst="rect">
            <a:avLst/>
          </a:prstGeom>
          <a:noFill/>
        </p:spPr>
        <p:txBody>
          <a:bodyPr wrap="square" rtlCol="0">
            <a:spAutoFit/>
          </a:bodyPr>
          <a:lstStyle/>
          <a:p>
            <a:pPr algn="ctr"/>
            <a:r>
              <a:rPr lang="en-US" sz="5400" dirty="0" smtClean="0">
                <a:latin typeface="Algerian" pitchFamily="82" charset="0"/>
              </a:rPr>
              <a:t>Good bye</a:t>
            </a:r>
            <a:endParaRPr lang="ru-RU" sz="5400" dirty="0"/>
          </a:p>
        </p:txBody>
      </p:sp>
      <p:pic>
        <p:nvPicPr>
          <p:cNvPr id="10" name="Рисунок 9" descr="hqdefault.jpg"/>
          <p:cNvPicPr>
            <a:picLocks noChangeAspect="1"/>
          </p:cNvPicPr>
          <p:nvPr/>
        </p:nvPicPr>
        <p:blipFill>
          <a:blip r:embed="rId3"/>
          <a:stretch>
            <a:fillRect/>
          </a:stretch>
        </p:blipFill>
        <p:spPr>
          <a:xfrm>
            <a:off x="4286248" y="2000240"/>
            <a:ext cx="3571884" cy="2678913"/>
          </a:xfrm>
          <a:prstGeom prst="rect">
            <a:avLst/>
          </a:prstGeom>
          <a:ln>
            <a:noFill/>
          </a:ln>
          <a:effectLst>
            <a:softEdge rad="112500"/>
          </a:effectLst>
        </p:spPr>
      </p:pic>
    </p:spTree>
  </p:cSld>
  <p:clrMapOvr>
    <a:masterClrMapping/>
  </p:clrMapOvr>
  <p:transition>
    <p:pull dir="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pic>
        <p:nvPicPr>
          <p:cNvPr id="4" name="Рисунок 3" descr="127.jpg"/>
          <p:cNvPicPr>
            <a:picLocks noChangeAspect="1"/>
          </p:cNvPicPr>
          <p:nvPr/>
        </p:nvPicPr>
        <p:blipFill>
          <a:blip r:embed="rId2"/>
          <a:stretch>
            <a:fillRect/>
          </a:stretch>
        </p:blipFill>
        <p:spPr>
          <a:xfrm>
            <a:off x="0" y="0"/>
            <a:ext cx="9144000" cy="6858000"/>
          </a:xfrm>
          <a:prstGeom prst="rect">
            <a:avLst/>
          </a:prstGeom>
          <a:ln>
            <a:noFill/>
          </a:ln>
          <a:effectLst>
            <a:softEdge rad="112500"/>
          </a:effectLst>
        </p:spPr>
      </p:pic>
      <p:pic>
        <p:nvPicPr>
          <p:cNvPr id="5" name="Рисунок 4" descr="d5887fecb542e76b9c4a3dbfc8eae462.jpg"/>
          <p:cNvPicPr>
            <a:picLocks noChangeAspect="1"/>
          </p:cNvPicPr>
          <p:nvPr/>
        </p:nvPicPr>
        <p:blipFill>
          <a:blip r:embed="rId3"/>
          <a:stretch>
            <a:fillRect/>
          </a:stretch>
        </p:blipFill>
        <p:spPr>
          <a:xfrm>
            <a:off x="4572000" y="428604"/>
            <a:ext cx="3797955" cy="6000792"/>
          </a:xfrm>
          <a:prstGeom prst="rect">
            <a:avLst/>
          </a:prstGeom>
          <a:ln>
            <a:noFill/>
          </a:ln>
          <a:effectLst>
            <a:softEdge rad="112500"/>
          </a:effectLst>
        </p:spPr>
      </p:pic>
      <p:sp>
        <p:nvSpPr>
          <p:cNvPr id="6" name="TextBox 5"/>
          <p:cNvSpPr txBox="1"/>
          <p:nvPr/>
        </p:nvSpPr>
        <p:spPr>
          <a:xfrm>
            <a:off x="785786" y="1142984"/>
            <a:ext cx="3143272" cy="4708981"/>
          </a:xfrm>
          <a:prstGeom prst="rect">
            <a:avLst/>
          </a:prstGeom>
          <a:noFill/>
        </p:spPr>
        <p:txBody>
          <a:bodyPr wrap="square" rtlCol="0">
            <a:spAutoFit/>
          </a:bodyPr>
          <a:lstStyle/>
          <a:p>
            <a:r>
              <a:rPr lang="en-US" sz="2000" b="1" dirty="0" smtClean="0">
                <a:latin typeface="Baskerville Old Face" pitchFamily="18" charset="0"/>
              </a:rPr>
              <a:t>Mark Twain</a:t>
            </a:r>
            <a:r>
              <a:rPr lang="en-US" sz="2000" dirty="0" smtClean="0">
                <a:latin typeface="Baskerville Old Face" pitchFamily="18" charset="0"/>
              </a:rPr>
              <a:t>, was an American writer, </a:t>
            </a:r>
            <a:r>
              <a:rPr lang="en-US" sz="2000" dirty="0" smtClean="0">
                <a:latin typeface="Baskerville Old Face" pitchFamily="18" charset="0"/>
                <a:hlinkClick r:id="rId4" tooltip="Humorist"/>
              </a:rPr>
              <a:t>humorist</a:t>
            </a:r>
            <a:r>
              <a:rPr lang="en-US" sz="2000" dirty="0" smtClean="0">
                <a:latin typeface="Baskerville Old Face" pitchFamily="18" charset="0"/>
              </a:rPr>
              <a:t>, entrepreneur, publisher, and lecturer. He was lauded as the "greatest humorist this country has produced",</a:t>
            </a:r>
            <a:r>
              <a:rPr lang="en-US" sz="2000" baseline="30000" dirty="0" smtClean="0">
                <a:latin typeface="Baskerville Old Face" pitchFamily="18" charset="0"/>
              </a:rPr>
              <a:t> </a:t>
            </a:r>
            <a:r>
              <a:rPr lang="en-US" sz="2000" dirty="0" smtClean="0">
                <a:latin typeface="Baskerville Old Face" pitchFamily="18" charset="0"/>
              </a:rPr>
              <a:t>and </a:t>
            </a:r>
            <a:r>
              <a:rPr lang="en-US" sz="2000" dirty="0" smtClean="0">
                <a:latin typeface="Baskerville Old Face" pitchFamily="18" charset="0"/>
                <a:hlinkClick r:id="rId5" tooltip="William Faulkner"/>
              </a:rPr>
              <a:t>William Faulkner</a:t>
            </a:r>
            <a:r>
              <a:rPr lang="en-US" sz="2000" dirty="0" smtClean="0">
                <a:latin typeface="Baskerville Old Face" pitchFamily="18" charset="0"/>
              </a:rPr>
              <a:t> called him "the father of </a:t>
            </a:r>
            <a:r>
              <a:rPr lang="en-US" sz="2000" dirty="0" smtClean="0">
                <a:latin typeface="Baskerville Old Face" pitchFamily="18" charset="0"/>
                <a:hlinkClick r:id="rId6" tooltip="American literature"/>
              </a:rPr>
              <a:t>American literature</a:t>
            </a:r>
            <a:r>
              <a:rPr lang="en-US" sz="2000" dirty="0" smtClean="0">
                <a:latin typeface="Baskerville Old Face" pitchFamily="18" charset="0"/>
              </a:rPr>
              <a:t>".</a:t>
            </a:r>
            <a:r>
              <a:rPr lang="ru-RU" sz="2000" dirty="0" smtClean="0">
                <a:latin typeface="Baskerville Old Face" pitchFamily="18" charset="0"/>
              </a:rPr>
              <a:t> </a:t>
            </a:r>
            <a:r>
              <a:rPr lang="en-US" sz="2000" dirty="0" smtClean="0">
                <a:latin typeface="Baskerville Old Face" pitchFamily="18" charset="0"/>
              </a:rPr>
              <a:t>His novels include </a:t>
            </a:r>
            <a:r>
              <a:rPr lang="en-US" sz="2000" i="1" dirty="0" smtClean="0">
                <a:latin typeface="Baskerville Old Face" pitchFamily="18" charset="0"/>
                <a:hlinkClick r:id="rId7" tooltip="The Adventures of Tom Sawyer"/>
              </a:rPr>
              <a:t>The Adventures of </a:t>
            </a:r>
            <a:r>
              <a:rPr lang="en-US" sz="2000" dirty="0" smtClean="0">
                <a:latin typeface="Baskerville Old Face" pitchFamily="18" charset="0"/>
                <a:hlinkClick r:id="rId7" tooltip="The Adventures of Tom Sawyer"/>
              </a:rPr>
              <a:t>Tom Sawyer</a:t>
            </a:r>
            <a:r>
              <a:rPr lang="en-US" sz="2000" dirty="0" smtClean="0">
                <a:latin typeface="Baskerville Old Face" pitchFamily="18" charset="0"/>
              </a:rPr>
              <a:t> (1876) and its sequel, the </a:t>
            </a:r>
            <a:r>
              <a:rPr lang="en-US" sz="2000" dirty="0" smtClean="0">
                <a:latin typeface="Baskerville Old Face" pitchFamily="18" charset="0"/>
                <a:hlinkClick r:id="rId8" tooltip="Adventures of Huckleberry Finn"/>
              </a:rPr>
              <a:t>Adventures of Huckleberry Finn</a:t>
            </a:r>
            <a:r>
              <a:rPr lang="en-US" sz="2000" dirty="0" smtClean="0">
                <a:latin typeface="Baskerville Old Face" pitchFamily="18" charset="0"/>
              </a:rPr>
              <a:t> (1884),the latter often called "</a:t>
            </a:r>
            <a:r>
              <a:rPr lang="en-US" sz="2000" dirty="0" smtClean="0">
                <a:latin typeface="Baskerville Old Face" pitchFamily="18" charset="0"/>
                <a:hlinkClick r:id="rId9" tooltip="Great American Novel"/>
              </a:rPr>
              <a:t>The Great American Novel</a:t>
            </a:r>
            <a:r>
              <a:rPr lang="en-US" sz="2000" dirty="0" smtClean="0">
                <a:latin typeface="Baskerville Old Face" pitchFamily="18" charset="0"/>
              </a:rPr>
              <a:t>".</a:t>
            </a:r>
            <a:endParaRPr lang="ru-RU" sz="2000" dirty="0"/>
          </a:p>
        </p:txBody>
      </p:sp>
    </p:spTree>
  </p:cSld>
  <p:clrMapOvr>
    <a:masterClrMapping/>
  </p:clrMapOvr>
  <p:transition>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depositphotos_15820269-stock-photo-vintage-texture-with-ink-pen.jpg"/>
          <p:cNvPicPr>
            <a:picLocks noChangeAspect="1"/>
          </p:cNvPicPr>
          <p:nvPr/>
        </p:nvPicPr>
        <p:blipFill>
          <a:blip r:embed="rId2"/>
          <a:stretch>
            <a:fillRect/>
          </a:stretch>
        </p:blipFill>
        <p:spPr>
          <a:xfrm>
            <a:off x="0" y="0"/>
            <a:ext cx="9144000" cy="6858000"/>
          </a:xfrm>
          <a:prstGeom prst="rect">
            <a:avLst/>
          </a:prstGeom>
          <a:ln>
            <a:noFill/>
          </a:ln>
          <a:effectLst>
            <a:softEdge rad="112500"/>
          </a:effectLst>
        </p:spPr>
      </p:pic>
      <p:pic>
        <p:nvPicPr>
          <p:cNvPr id="6" name="Рисунок 5" descr="2567144_detail.jpg"/>
          <p:cNvPicPr>
            <a:picLocks noChangeAspect="1"/>
          </p:cNvPicPr>
          <p:nvPr/>
        </p:nvPicPr>
        <p:blipFill>
          <a:blip r:embed="rId3"/>
          <a:stretch>
            <a:fillRect/>
          </a:stretch>
        </p:blipFill>
        <p:spPr>
          <a:xfrm>
            <a:off x="642910" y="571480"/>
            <a:ext cx="4643470" cy="5929354"/>
          </a:xfrm>
          <a:prstGeom prst="rect">
            <a:avLst/>
          </a:prstGeom>
          <a:ln>
            <a:noFill/>
          </a:ln>
          <a:effectLst>
            <a:softEdge rad="112500"/>
          </a:effectLst>
        </p:spPr>
      </p:pic>
      <p:pic>
        <p:nvPicPr>
          <p:cNvPr id="4" name="Рисунок 3" descr="Tom-Sawyer-logo-stacked.png"/>
          <p:cNvPicPr>
            <a:picLocks noChangeAspect="1"/>
          </p:cNvPicPr>
          <p:nvPr/>
        </p:nvPicPr>
        <p:blipFill>
          <a:blip r:embed="rId4" cstate="print"/>
          <a:stretch>
            <a:fillRect/>
          </a:stretch>
        </p:blipFill>
        <p:spPr>
          <a:xfrm>
            <a:off x="5643570" y="214290"/>
            <a:ext cx="3286116" cy="1355208"/>
          </a:xfrm>
          <a:prstGeom prst="rect">
            <a:avLst/>
          </a:prstGeom>
        </p:spPr>
      </p:pic>
    </p:spTree>
  </p:cSld>
  <p:clrMapOvr>
    <a:masterClrMapping/>
  </p:clrMapOvr>
  <p:transition>
    <p:wedg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Listening.jpg"/>
          <p:cNvPicPr>
            <a:picLocks noChangeAspect="1"/>
          </p:cNvPicPr>
          <p:nvPr/>
        </p:nvPicPr>
        <p:blipFill>
          <a:blip r:embed="rId2"/>
          <a:stretch>
            <a:fillRect/>
          </a:stretch>
        </p:blipFill>
        <p:spPr>
          <a:xfrm>
            <a:off x="285720" y="0"/>
            <a:ext cx="8429684" cy="6564948"/>
          </a:xfrm>
          <a:prstGeom prst="rect">
            <a:avLst/>
          </a:prstGeom>
          <a:ln>
            <a:noFill/>
          </a:ln>
          <a:effectLst>
            <a:softEdge rad="112500"/>
          </a:effectLst>
        </p:spPr>
      </p:pic>
      <p:pic>
        <p:nvPicPr>
          <p:cNvPr id="3" name="Рисунок 2" descr="Tom-Sawyer-logo-stacked.png"/>
          <p:cNvPicPr>
            <a:picLocks noChangeAspect="1"/>
          </p:cNvPicPr>
          <p:nvPr/>
        </p:nvPicPr>
        <p:blipFill>
          <a:blip r:embed="rId3" cstate="print"/>
          <a:stretch>
            <a:fillRect/>
          </a:stretch>
        </p:blipFill>
        <p:spPr>
          <a:xfrm>
            <a:off x="5786446" y="214290"/>
            <a:ext cx="3164759" cy="1305160"/>
          </a:xfrm>
          <a:prstGeom prst="rect">
            <a:avLst/>
          </a:prstGeom>
        </p:spPr>
      </p:pic>
    </p:spTree>
  </p:cSld>
  <p:clrMapOvr>
    <a:masterClrMapping/>
  </p:clrMapOvr>
  <p:transition>
    <p:circl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ello_html_44dd0503.jpg"/>
          <p:cNvPicPr>
            <a:picLocks noChangeAspect="1"/>
          </p:cNvPicPr>
          <p:nvPr/>
        </p:nvPicPr>
        <p:blipFill>
          <a:blip r:embed="rId2"/>
          <a:stretch>
            <a:fillRect/>
          </a:stretch>
        </p:blipFill>
        <p:spPr>
          <a:xfrm>
            <a:off x="-95482" y="0"/>
            <a:ext cx="9239482" cy="6858000"/>
          </a:xfrm>
          <a:prstGeom prst="rect">
            <a:avLst/>
          </a:prstGeom>
          <a:ln>
            <a:noFill/>
          </a:ln>
          <a:effectLst>
            <a:softEdge rad="112500"/>
          </a:effectLst>
        </p:spPr>
      </p:pic>
      <p:sp>
        <p:nvSpPr>
          <p:cNvPr id="3" name="TextBox 2"/>
          <p:cNvSpPr txBox="1"/>
          <p:nvPr/>
        </p:nvSpPr>
        <p:spPr>
          <a:xfrm>
            <a:off x="2428860" y="2000240"/>
            <a:ext cx="4500594" cy="1015663"/>
          </a:xfrm>
          <a:prstGeom prst="rect">
            <a:avLst/>
          </a:prstGeom>
          <a:noFill/>
        </p:spPr>
        <p:txBody>
          <a:bodyPr wrap="square" rtlCol="0">
            <a:spAutoFit/>
          </a:bodyPr>
          <a:lstStyle/>
          <a:p>
            <a:pPr algn="ctr"/>
            <a:r>
              <a:rPr lang="en-US" sz="6000" dirty="0" smtClean="0">
                <a:latin typeface="Algerian" pitchFamily="82" charset="0"/>
              </a:rPr>
              <a:t>The quiz</a:t>
            </a:r>
            <a:endParaRPr lang="ru-RU" sz="6000" dirty="0"/>
          </a:p>
        </p:txBody>
      </p:sp>
      <p:pic>
        <p:nvPicPr>
          <p:cNvPr id="4" name="Рисунок 3" descr="unnamed.jpg"/>
          <p:cNvPicPr>
            <a:picLocks noChangeAspect="1"/>
          </p:cNvPicPr>
          <p:nvPr/>
        </p:nvPicPr>
        <p:blipFill>
          <a:blip r:embed="rId3" cstate="print"/>
          <a:stretch>
            <a:fillRect/>
          </a:stretch>
        </p:blipFill>
        <p:spPr>
          <a:xfrm>
            <a:off x="3786182" y="3214686"/>
            <a:ext cx="1714512" cy="1714512"/>
          </a:xfrm>
          <a:prstGeom prst="rect">
            <a:avLst/>
          </a:prstGeom>
          <a:ln w="88900" cap="sq" cmpd="thickThin">
            <a:solidFill>
              <a:srgbClr val="000000"/>
            </a:solidFill>
            <a:prstDash val="solid"/>
            <a:miter lim="800000"/>
          </a:ln>
          <a:effectLst>
            <a:innerShdw blurRad="76200">
              <a:srgbClr val="000000"/>
            </a:innerShdw>
          </a:effectLst>
        </p:spPr>
      </p:pic>
      <p:pic>
        <p:nvPicPr>
          <p:cNvPr id="6" name="Рисунок 5" descr="Tom-Sawyer-logo-stacked.png"/>
          <p:cNvPicPr>
            <a:picLocks noChangeAspect="1"/>
          </p:cNvPicPr>
          <p:nvPr/>
        </p:nvPicPr>
        <p:blipFill>
          <a:blip r:embed="rId4" cstate="print"/>
          <a:stretch>
            <a:fillRect/>
          </a:stretch>
        </p:blipFill>
        <p:spPr>
          <a:xfrm>
            <a:off x="571472" y="4643446"/>
            <a:ext cx="2428892" cy="1001685"/>
          </a:xfrm>
          <a:prstGeom prst="rect">
            <a:avLst/>
          </a:prstGeom>
        </p:spPr>
      </p:pic>
    </p:spTree>
  </p:cSld>
  <p:clrMapOvr>
    <a:masterClrMapping/>
  </p:clrMapOvr>
  <p:transition>
    <p:strips dir="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ello_html_44dd0503.jpg"/>
          <p:cNvPicPr>
            <a:picLocks noChangeAspect="1"/>
          </p:cNvPicPr>
          <p:nvPr/>
        </p:nvPicPr>
        <p:blipFill>
          <a:blip r:embed="rId2"/>
          <a:stretch>
            <a:fillRect/>
          </a:stretch>
        </p:blipFill>
        <p:spPr>
          <a:xfrm>
            <a:off x="-95482" y="0"/>
            <a:ext cx="9239482" cy="6858000"/>
          </a:xfrm>
          <a:prstGeom prst="rect">
            <a:avLst/>
          </a:prstGeom>
          <a:ln>
            <a:noFill/>
          </a:ln>
          <a:effectLst>
            <a:softEdge rad="112500"/>
          </a:effectLst>
        </p:spPr>
      </p:pic>
      <p:sp>
        <p:nvSpPr>
          <p:cNvPr id="3" name="TextBox 2"/>
          <p:cNvSpPr txBox="1"/>
          <p:nvPr/>
        </p:nvSpPr>
        <p:spPr>
          <a:xfrm>
            <a:off x="1285852" y="2428868"/>
            <a:ext cx="6500858" cy="1323439"/>
          </a:xfrm>
          <a:prstGeom prst="rect">
            <a:avLst/>
          </a:prstGeom>
          <a:noFill/>
        </p:spPr>
        <p:txBody>
          <a:bodyPr wrap="square" rtlCol="0">
            <a:spAutoFit/>
          </a:bodyPr>
          <a:lstStyle/>
          <a:p>
            <a:pPr algn="ctr"/>
            <a:r>
              <a:rPr lang="en-US" sz="4000" b="1" dirty="0" smtClean="0">
                <a:latin typeface="Baskerville Old Face" pitchFamily="18" charset="0"/>
              </a:rPr>
              <a:t>M. Twain was born in December</a:t>
            </a:r>
            <a:endParaRPr lang="ru-RU" sz="4000" b="1" dirty="0"/>
          </a:p>
        </p:txBody>
      </p:sp>
      <p:pic>
        <p:nvPicPr>
          <p:cNvPr id="6" name="Рисунок 5" descr="Tom-Sawyer-logo-stacked.png"/>
          <p:cNvPicPr>
            <a:picLocks noChangeAspect="1"/>
          </p:cNvPicPr>
          <p:nvPr/>
        </p:nvPicPr>
        <p:blipFill>
          <a:blip r:embed="rId3" cstate="print"/>
          <a:stretch>
            <a:fillRect/>
          </a:stretch>
        </p:blipFill>
        <p:spPr>
          <a:xfrm>
            <a:off x="571472" y="4643446"/>
            <a:ext cx="2428892" cy="1001685"/>
          </a:xfrm>
          <a:prstGeom prst="rect">
            <a:avLst/>
          </a:prstGeom>
        </p:spPr>
      </p:pic>
    </p:spTree>
  </p:cSld>
  <p:clrMapOvr>
    <a:masterClrMapping/>
  </p:clrMapOvr>
  <p:transition>
    <p:strips dir="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ello_html_44dd0503.jpg"/>
          <p:cNvPicPr>
            <a:picLocks noChangeAspect="1"/>
          </p:cNvPicPr>
          <p:nvPr/>
        </p:nvPicPr>
        <p:blipFill>
          <a:blip r:embed="rId2"/>
          <a:stretch>
            <a:fillRect/>
          </a:stretch>
        </p:blipFill>
        <p:spPr>
          <a:xfrm>
            <a:off x="-95482" y="0"/>
            <a:ext cx="9239482" cy="6858000"/>
          </a:xfrm>
          <a:prstGeom prst="rect">
            <a:avLst/>
          </a:prstGeom>
          <a:ln>
            <a:noFill/>
          </a:ln>
          <a:effectLst>
            <a:softEdge rad="112500"/>
          </a:effectLst>
        </p:spPr>
      </p:pic>
      <p:sp>
        <p:nvSpPr>
          <p:cNvPr id="3" name="TextBox 2"/>
          <p:cNvSpPr txBox="1"/>
          <p:nvPr/>
        </p:nvSpPr>
        <p:spPr>
          <a:xfrm>
            <a:off x="1285852" y="2928934"/>
            <a:ext cx="6500858" cy="707886"/>
          </a:xfrm>
          <a:prstGeom prst="rect">
            <a:avLst/>
          </a:prstGeom>
          <a:noFill/>
        </p:spPr>
        <p:txBody>
          <a:bodyPr wrap="square" rtlCol="0">
            <a:spAutoFit/>
          </a:bodyPr>
          <a:lstStyle/>
          <a:p>
            <a:pPr algn="ctr"/>
            <a:r>
              <a:rPr lang="en-US" sz="4000" b="1" dirty="0" smtClean="0">
                <a:latin typeface="Baskerville Old Face" pitchFamily="18" charset="0"/>
              </a:rPr>
              <a:t>His father was a doctor</a:t>
            </a:r>
            <a:endParaRPr lang="ru-RU" sz="4000" b="1" dirty="0"/>
          </a:p>
        </p:txBody>
      </p:sp>
      <p:pic>
        <p:nvPicPr>
          <p:cNvPr id="6" name="Рисунок 5" descr="Tom-Sawyer-logo-stacked.png"/>
          <p:cNvPicPr>
            <a:picLocks noChangeAspect="1"/>
          </p:cNvPicPr>
          <p:nvPr/>
        </p:nvPicPr>
        <p:blipFill>
          <a:blip r:embed="rId3" cstate="print"/>
          <a:stretch>
            <a:fillRect/>
          </a:stretch>
        </p:blipFill>
        <p:spPr>
          <a:xfrm>
            <a:off x="571472" y="4643446"/>
            <a:ext cx="2428892" cy="1001685"/>
          </a:xfrm>
          <a:prstGeom prst="rect">
            <a:avLst/>
          </a:prstGeom>
        </p:spPr>
      </p:pic>
    </p:spTree>
  </p:cSld>
  <p:clrMapOvr>
    <a:masterClrMapping/>
  </p:clrMapOvr>
  <p:transition>
    <p:strips dir="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ello_html_44dd0503.jpg"/>
          <p:cNvPicPr>
            <a:picLocks noChangeAspect="1"/>
          </p:cNvPicPr>
          <p:nvPr/>
        </p:nvPicPr>
        <p:blipFill>
          <a:blip r:embed="rId2"/>
          <a:stretch>
            <a:fillRect/>
          </a:stretch>
        </p:blipFill>
        <p:spPr>
          <a:xfrm>
            <a:off x="-95482" y="0"/>
            <a:ext cx="9239482" cy="6858000"/>
          </a:xfrm>
          <a:prstGeom prst="rect">
            <a:avLst/>
          </a:prstGeom>
          <a:ln>
            <a:noFill/>
          </a:ln>
          <a:effectLst>
            <a:softEdge rad="112500"/>
          </a:effectLst>
        </p:spPr>
      </p:pic>
      <p:sp>
        <p:nvSpPr>
          <p:cNvPr id="3" name="TextBox 2"/>
          <p:cNvSpPr txBox="1"/>
          <p:nvPr/>
        </p:nvSpPr>
        <p:spPr>
          <a:xfrm>
            <a:off x="1285852" y="2928934"/>
            <a:ext cx="6500858" cy="707886"/>
          </a:xfrm>
          <a:prstGeom prst="rect">
            <a:avLst/>
          </a:prstGeom>
          <a:noFill/>
        </p:spPr>
        <p:txBody>
          <a:bodyPr wrap="square" rtlCol="0">
            <a:spAutoFit/>
          </a:bodyPr>
          <a:lstStyle/>
          <a:p>
            <a:pPr algn="ctr"/>
            <a:r>
              <a:rPr lang="en-US" sz="4000" b="1" dirty="0" smtClean="0">
                <a:latin typeface="Baskerville Old Face" pitchFamily="18" charset="0"/>
              </a:rPr>
              <a:t>M. Twain is an English writer</a:t>
            </a:r>
            <a:endParaRPr lang="ru-RU" sz="4000" b="1" dirty="0"/>
          </a:p>
        </p:txBody>
      </p:sp>
      <p:pic>
        <p:nvPicPr>
          <p:cNvPr id="6" name="Рисунок 5" descr="Tom-Sawyer-logo-stacked.png"/>
          <p:cNvPicPr>
            <a:picLocks noChangeAspect="1"/>
          </p:cNvPicPr>
          <p:nvPr/>
        </p:nvPicPr>
        <p:blipFill>
          <a:blip r:embed="rId3" cstate="print"/>
          <a:stretch>
            <a:fillRect/>
          </a:stretch>
        </p:blipFill>
        <p:spPr>
          <a:xfrm>
            <a:off x="571472" y="4643446"/>
            <a:ext cx="2428892" cy="1001685"/>
          </a:xfrm>
          <a:prstGeom prst="rect">
            <a:avLst/>
          </a:prstGeom>
        </p:spPr>
      </p:pic>
    </p:spTree>
  </p:cSld>
  <p:clrMapOvr>
    <a:masterClrMapping/>
  </p:clrMapOvr>
  <p:transition>
    <p:strips dir="rd"/>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619</TotalTime>
  <Words>248</Words>
  <PresentationFormat>Экран (4:3)</PresentationFormat>
  <Paragraphs>43</Paragraphs>
  <Slides>28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28</vt:i4>
      </vt:variant>
    </vt:vector>
  </HeadingPairs>
  <TitlesOfParts>
    <vt:vector size="29"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FamiCom</dc:creator>
  <cp:lastModifiedBy>FamiCom</cp:lastModifiedBy>
  <cp:revision>44</cp:revision>
  <dcterms:created xsi:type="dcterms:W3CDTF">2020-02-03T06:03:34Z</dcterms:created>
  <dcterms:modified xsi:type="dcterms:W3CDTF">2020-03-03T08:26:50Z</dcterms:modified>
</cp:coreProperties>
</file>